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sldIdLst>
    <p:sldId id="259" r:id="rId5"/>
    <p:sldId id="265" r:id="rId6"/>
    <p:sldId id="266" r:id="rId7"/>
    <p:sldId id="270" r:id="rId8"/>
    <p:sldId id="271" r:id="rId9"/>
    <p:sldId id="283" r:id="rId10"/>
    <p:sldId id="284" r:id="rId11"/>
    <p:sldId id="272" r:id="rId12"/>
    <p:sldId id="275" r:id="rId13"/>
    <p:sldId id="293" r:id="rId14"/>
    <p:sldId id="276" r:id="rId15"/>
    <p:sldId id="277" r:id="rId16"/>
    <p:sldId id="278" r:id="rId17"/>
    <p:sldId id="295" r:id="rId18"/>
    <p:sldId id="298" r:id="rId19"/>
    <p:sldId id="299" r:id="rId20"/>
    <p:sldId id="300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4" r:id="rId30"/>
    <p:sldId id="29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89A47-4A21-4F6F-9737-60136D808E70}" v="154" dt="2021-11-24T08:57:35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rav" userId="82910d1045254608" providerId="LiveId" clId="{9B289A47-4A21-4F6F-9737-60136D808E70}"/>
    <pc:docChg chg="undo custSel addSld delSld modSld sldOrd">
      <pc:chgData name="Gaurav" userId="82910d1045254608" providerId="LiveId" clId="{9B289A47-4A21-4F6F-9737-60136D808E70}" dt="2021-11-24T08:57:35.244" v="7323"/>
      <pc:docMkLst>
        <pc:docMk/>
      </pc:docMkLst>
      <pc:sldChg chg="add">
        <pc:chgData name="Gaurav" userId="82910d1045254608" providerId="LiveId" clId="{9B289A47-4A21-4F6F-9737-60136D808E70}" dt="2021-11-19T12:29:39.918" v="4648"/>
        <pc:sldMkLst>
          <pc:docMk/>
          <pc:sldMk cId="0" sldId="259"/>
        </pc:sldMkLst>
      </pc:sldChg>
      <pc:sldChg chg="addSp delSp modSp mod ord modTransition modAnim delDesignElem">
        <pc:chgData name="Gaurav" userId="82910d1045254608" providerId="LiveId" clId="{9B289A47-4A21-4F6F-9737-60136D808E70}" dt="2021-11-23T12:04:20.366" v="7223"/>
        <pc:sldMkLst>
          <pc:docMk/>
          <pc:sldMk cId="355033872" sldId="265"/>
        </pc:sldMkLst>
        <pc:spChg chg="add del">
          <ac:chgData name="Gaurav" userId="82910d1045254608" providerId="LiveId" clId="{9B289A47-4A21-4F6F-9737-60136D808E70}" dt="2021-11-23T12:04:20.366" v="7223"/>
          <ac:spMkLst>
            <pc:docMk/>
            <pc:sldMk cId="355033872" sldId="265"/>
            <ac:spMk id="28" creationId="{2FDF0794-1B86-42B2-B8C7-F60123E638ED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55033872" sldId="265"/>
            <ac:spMk id="30" creationId="{C5373426-E26E-431D-959C-5DB96C0B6208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55033872" sldId="265"/>
            <ac:spMk id="34" creationId="{EDC90921-9082-491B-940E-827D679F3478}"/>
          </ac:spMkLst>
        </pc:spChg>
        <pc:picChg chg="mod">
          <ac:chgData name="Gaurav" userId="82910d1045254608" providerId="LiveId" clId="{9B289A47-4A21-4F6F-9737-60136D808E70}" dt="2021-11-19T12:26:13.405" v="4624" actId="1076"/>
          <ac:picMkLst>
            <pc:docMk/>
            <pc:sldMk cId="355033872" sldId="265"/>
            <ac:picMk id="5" creationId="{1FD526C9-A8C7-41E6-85BB-39F06C858A2B}"/>
          </ac:picMkLst>
        </pc:picChg>
        <pc:picChg chg="add mod">
          <ac:chgData name="Gaurav" userId="82910d1045254608" providerId="LiveId" clId="{9B289A47-4A21-4F6F-9737-60136D808E70}" dt="2021-11-19T12:30:14.393" v="4651"/>
          <ac:picMkLst>
            <pc:docMk/>
            <pc:sldMk cId="355033872" sldId="265"/>
            <ac:picMk id="9" creationId="{F4735066-A5A2-40C6-A70A-FCB9F7B4B076}"/>
          </ac:picMkLst>
        </pc:pic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355033872" sldId="265"/>
            <ac:cxnSpMk id="32" creationId="{96D07482-83A3-4451-943C-B46961082957}"/>
          </ac:cxnSpMkLst>
        </pc:cxnChg>
      </pc:sldChg>
      <pc:sldChg chg="addSp modSp modTransition">
        <pc:chgData name="Gaurav" userId="82910d1045254608" providerId="LiveId" clId="{9B289A47-4A21-4F6F-9737-60136D808E70}" dt="2021-11-23T12:04:20.366" v="7223"/>
        <pc:sldMkLst>
          <pc:docMk/>
          <pc:sldMk cId="1156864190" sldId="266"/>
        </pc:sldMkLst>
        <pc:spChg chg="mod">
          <ac:chgData name="Gaurav" userId="82910d1045254608" providerId="LiveId" clId="{9B289A47-4A21-4F6F-9737-60136D808E70}" dt="2021-11-23T12:04:20.366" v="7223"/>
          <ac:spMkLst>
            <pc:docMk/>
            <pc:sldMk cId="1156864190" sldId="266"/>
            <ac:spMk id="2" creationId="{96234FDE-F952-4AE2-BBE2-BE7A89C8C6FB}"/>
          </ac:spMkLst>
        </pc:spChg>
        <pc:graphicFrameChg chg="mod">
          <ac:chgData name="Gaurav" userId="82910d1045254608" providerId="LiveId" clId="{9B289A47-4A21-4F6F-9737-60136D808E70}" dt="2021-11-23T12:04:20.366" v="7223"/>
          <ac:graphicFrameMkLst>
            <pc:docMk/>
            <pc:sldMk cId="1156864190" sldId="266"/>
            <ac:graphicFrameMk id="6" creationId="{C2054F70-7EB8-4235-B6DD-75D52A2FC803}"/>
          </ac:graphicFrameMkLst>
        </pc:graphicFrameChg>
        <pc:picChg chg="add mod">
          <ac:chgData name="Gaurav" userId="82910d1045254608" providerId="LiveId" clId="{9B289A47-4A21-4F6F-9737-60136D808E70}" dt="2021-11-19T12:30:19.469" v="4652"/>
          <ac:picMkLst>
            <pc:docMk/>
            <pc:sldMk cId="1156864190" sldId="266"/>
            <ac:picMk id="4" creationId="{9E35FDAB-B9A3-4F51-8A48-B20E3E99EFC8}"/>
          </ac:picMkLst>
        </pc:picChg>
      </pc:sldChg>
      <pc:sldChg chg="addSp delSp modSp mod ord modTransition setBg delDesignElem">
        <pc:chgData name="Gaurav" userId="82910d1045254608" providerId="LiveId" clId="{9B289A47-4A21-4F6F-9737-60136D808E70}" dt="2021-11-24T06:09:44.766" v="7239" actId="27309"/>
        <pc:sldMkLst>
          <pc:docMk/>
          <pc:sldMk cId="2683535898" sldId="270"/>
        </pc:sldMkLst>
        <pc:spChg chg="mod">
          <ac:chgData name="Gaurav" userId="82910d1045254608" providerId="LiveId" clId="{9B289A47-4A21-4F6F-9737-60136D808E70}" dt="2021-11-18T17:39:46.704" v="274" actId="26606"/>
          <ac:spMkLst>
            <pc:docMk/>
            <pc:sldMk cId="2683535898" sldId="270"/>
            <ac:spMk id="2" creationId="{0498428C-7FB5-4F6B-A9EB-EDB0EC182FE6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2683535898" sldId="270"/>
            <ac:spMk id="16" creationId="{E844E128-FF69-4E9F-8327-6B504B3C5AE1}"/>
          </ac:spMkLst>
        </pc:spChg>
        <pc:spChg chg="add del">
          <ac:chgData name="Gaurav" userId="82910d1045254608" providerId="LiveId" clId="{9B289A47-4A21-4F6F-9737-60136D808E70}" dt="2021-11-18T17:39:46.704" v="274" actId="26606"/>
          <ac:spMkLst>
            <pc:docMk/>
            <pc:sldMk cId="2683535898" sldId="270"/>
            <ac:spMk id="23" creationId="{DF406866-B2B6-4970-BEE9-17E9330B2622}"/>
          </ac:spMkLst>
        </pc:spChg>
        <pc:spChg chg="add del">
          <ac:chgData name="Gaurav" userId="82910d1045254608" providerId="LiveId" clId="{9B289A47-4A21-4F6F-9737-60136D808E70}" dt="2021-11-18T17:37:16.667" v="88" actId="26606"/>
          <ac:spMkLst>
            <pc:docMk/>
            <pc:sldMk cId="2683535898" sldId="270"/>
            <ac:spMk id="28" creationId="{DF406866-B2B6-4970-BEE9-17E9330B2622}"/>
          </ac:spMkLst>
        </pc:spChg>
        <pc:spChg chg="add del">
          <ac:chgData name="Gaurav" userId="82910d1045254608" providerId="LiveId" clId="{9B289A47-4A21-4F6F-9737-60136D808E70}" dt="2021-11-18T17:39:46.676" v="273" actId="26606"/>
          <ac:spMkLst>
            <pc:docMk/>
            <pc:sldMk cId="2683535898" sldId="270"/>
            <ac:spMk id="31" creationId="{E844E128-FF69-4E9F-8327-6B504B3C5AE1}"/>
          </ac:spMkLst>
        </pc:spChg>
        <pc:spChg chg="add del">
          <ac:chgData name="Gaurav" userId="82910d1045254608" providerId="LiveId" clId="{9B289A47-4A21-4F6F-9737-60136D808E70}" dt="2021-11-18T17:39:46.645" v="272" actId="26606"/>
          <ac:spMkLst>
            <pc:docMk/>
            <pc:sldMk cId="2683535898" sldId="270"/>
            <ac:spMk id="36" creationId="{DF406866-B2B6-4970-BEE9-17E9330B2622}"/>
          </ac:spMkLst>
        </pc:spChg>
        <pc:graphicFrameChg chg="add del modGraphic">
          <ac:chgData name="Gaurav" userId="82910d1045254608" providerId="LiveId" clId="{9B289A47-4A21-4F6F-9737-60136D808E70}" dt="2021-11-24T06:09:44.766" v="7239" actId="27309"/>
          <ac:graphicFrameMkLst>
            <pc:docMk/>
            <pc:sldMk cId="2683535898" sldId="270"/>
            <ac:graphicFrameMk id="5" creationId="{53E3D848-2B1C-4040-8CCB-C06E8C8A434B}"/>
          </ac:graphicFrameMkLst>
        </pc:graphicFrameChg>
        <pc:graphicFrameChg chg="mod modGraphic">
          <ac:chgData name="Gaurav" userId="82910d1045254608" providerId="LiveId" clId="{9B289A47-4A21-4F6F-9737-60136D808E70}" dt="2021-11-18T17:41:57.365" v="534" actId="12269"/>
          <ac:graphicFrameMkLst>
            <pc:docMk/>
            <pc:sldMk cId="2683535898" sldId="270"/>
            <ac:graphicFrameMk id="7" creationId="{B47FB574-40F7-4C00-84AE-B93C5F7C98CB}"/>
          </ac:graphicFrameMkLst>
        </pc:graphicFrameChg>
        <pc:picChg chg="add mod ord">
          <ac:chgData name="Gaurav" userId="82910d1045254608" providerId="LiveId" clId="{9B289A47-4A21-4F6F-9737-60136D808E70}" dt="2021-11-18T17:42:39.745" v="567" actId="14100"/>
          <ac:picMkLst>
            <pc:docMk/>
            <pc:sldMk cId="2683535898" sldId="270"/>
            <ac:picMk id="4" creationId="{66D4F340-AC65-4A4B-9766-014B48775A54}"/>
          </ac:picMkLst>
        </pc:picChg>
        <pc:picChg chg="mod">
          <ac:chgData name="Gaurav" userId="82910d1045254608" providerId="LiveId" clId="{9B289A47-4A21-4F6F-9737-60136D808E70}" dt="2021-11-18T17:42:14.520" v="545" actId="1036"/>
          <ac:picMkLst>
            <pc:docMk/>
            <pc:sldMk cId="2683535898" sldId="270"/>
            <ac:picMk id="9" creationId="{E36DA93C-F2A3-4A96-9AE8-D8A58471C8AF}"/>
          </ac:picMkLst>
        </pc:picChg>
        <pc:picChg chg="add mod">
          <ac:chgData name="Gaurav" userId="82910d1045254608" providerId="LiveId" clId="{9B289A47-4A21-4F6F-9737-60136D808E70}" dt="2021-11-19T12:30:23.578" v="4653"/>
          <ac:picMkLst>
            <pc:docMk/>
            <pc:sldMk cId="2683535898" sldId="270"/>
            <ac:picMk id="10" creationId="{8388EBE3-3844-4AF8-ADE5-A78D21D8DF8E}"/>
          </ac:picMkLst>
        </pc:picChg>
        <pc:picChg chg="mod">
          <ac:chgData name="Gaurav" userId="82910d1045254608" providerId="LiveId" clId="{9B289A47-4A21-4F6F-9737-60136D808E70}" dt="2021-11-18T17:42:41.055" v="568" actId="1076"/>
          <ac:picMkLst>
            <pc:docMk/>
            <pc:sldMk cId="2683535898" sldId="270"/>
            <ac:picMk id="11" creationId="{405B5DAB-9A77-4E93-BC1B-911B6012F39B}"/>
          </ac:picMkLst>
        </pc:pic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2683535898" sldId="270"/>
            <ac:cxnSpMk id="18" creationId="{055CEADF-09EA-423C-8C45-F94AF44D5AF0}"/>
          </ac:cxnSpMkLst>
        </pc:cxnChg>
        <pc:cxnChg chg="add del">
          <ac:chgData name="Gaurav" userId="82910d1045254608" providerId="LiveId" clId="{9B289A47-4A21-4F6F-9737-60136D808E70}" dt="2021-11-18T17:39:46.676" v="273" actId="26606"/>
          <ac:cxnSpMkLst>
            <pc:docMk/>
            <pc:sldMk cId="2683535898" sldId="270"/>
            <ac:cxnSpMk id="30" creationId="{055CEADF-09EA-423C-8C45-F94AF44D5AF0}"/>
          </ac:cxnSpMkLst>
        </pc:cxnChg>
      </pc:sldChg>
      <pc:sldChg chg="addSp modSp modTransition">
        <pc:chgData name="Gaurav" userId="82910d1045254608" providerId="LiveId" clId="{9B289A47-4A21-4F6F-9737-60136D808E70}" dt="2021-11-23T12:04:20.366" v="7223"/>
        <pc:sldMkLst>
          <pc:docMk/>
          <pc:sldMk cId="1239235936" sldId="271"/>
        </pc:sldMkLst>
        <pc:spChg chg="mod">
          <ac:chgData name="Gaurav" userId="82910d1045254608" providerId="LiveId" clId="{9B289A47-4A21-4F6F-9737-60136D808E70}" dt="2021-11-23T12:04:20.366" v="7223"/>
          <ac:spMkLst>
            <pc:docMk/>
            <pc:sldMk cId="1239235936" sldId="271"/>
            <ac:spMk id="2" creationId="{AA8B3E50-3F7B-4F69-8163-658F82A6A786}"/>
          </ac:spMkLst>
        </pc:spChg>
        <pc:graphicFrameChg chg="mod">
          <ac:chgData name="Gaurav" userId="82910d1045254608" providerId="LiveId" clId="{9B289A47-4A21-4F6F-9737-60136D808E70}" dt="2021-11-23T12:04:20.366" v="7223"/>
          <ac:graphicFrameMkLst>
            <pc:docMk/>
            <pc:sldMk cId="1239235936" sldId="271"/>
            <ac:graphicFrameMk id="7" creationId="{A1D24EF6-95DB-48BC-A3BB-7C770884FAB2}"/>
          </ac:graphicFrameMkLst>
        </pc:graphicFrameChg>
        <pc:picChg chg="add mod">
          <ac:chgData name="Gaurav" userId="82910d1045254608" providerId="LiveId" clId="{9B289A47-4A21-4F6F-9737-60136D808E70}" dt="2021-11-19T12:30:26.335" v="4654"/>
          <ac:picMkLst>
            <pc:docMk/>
            <pc:sldMk cId="1239235936" sldId="271"/>
            <ac:picMk id="4" creationId="{6AE46F82-6ACA-4143-9CB8-65FF6E434B21}"/>
          </ac:picMkLst>
        </pc:picChg>
      </pc:sldChg>
      <pc:sldChg chg="addSp delSp modSp mod modTransition">
        <pc:chgData name="Gaurav" userId="82910d1045254608" providerId="LiveId" clId="{9B289A47-4A21-4F6F-9737-60136D808E70}" dt="2021-11-23T12:04:20.366" v="7223"/>
        <pc:sldMkLst>
          <pc:docMk/>
          <pc:sldMk cId="3462796032" sldId="272"/>
        </pc:sldMkLst>
        <pc:spChg chg="mod">
          <ac:chgData name="Gaurav" userId="82910d1045254608" providerId="LiveId" clId="{9B289A47-4A21-4F6F-9737-60136D808E70}" dt="2021-11-23T12:04:20.366" v="7223"/>
          <ac:spMkLst>
            <pc:docMk/>
            <pc:sldMk cId="3462796032" sldId="272"/>
            <ac:spMk id="2" creationId="{28CC77EE-CE4E-47B7-B526-37569831CFE6}"/>
          </ac:spMkLst>
        </pc:spChg>
        <pc:spChg chg="del">
          <ac:chgData name="Gaurav" userId="82910d1045254608" providerId="LiveId" clId="{9B289A47-4A21-4F6F-9737-60136D808E70}" dt="2021-11-19T12:21:49.073" v="4460" actId="931"/>
          <ac:spMkLst>
            <pc:docMk/>
            <pc:sldMk cId="3462796032" sldId="272"/>
            <ac:spMk id="3" creationId="{E7CE7129-208A-479F-9C15-828EC742AC6B}"/>
          </ac:spMkLst>
        </pc:spChg>
        <pc:picChg chg="add mod">
          <ac:chgData name="Gaurav" userId="82910d1045254608" providerId="LiveId" clId="{9B289A47-4A21-4F6F-9737-60136D808E70}" dt="2021-11-19T12:23:59.332" v="4613" actId="14100"/>
          <ac:picMkLst>
            <pc:docMk/>
            <pc:sldMk cId="3462796032" sldId="272"/>
            <ac:picMk id="5" creationId="{ED548118-CDEA-42FB-BEED-E22C51970E21}"/>
          </ac:picMkLst>
        </pc:picChg>
        <pc:picChg chg="add mod">
          <ac:chgData name="Gaurav" userId="82910d1045254608" providerId="LiveId" clId="{9B289A47-4A21-4F6F-9737-60136D808E70}" dt="2021-11-19T12:22:30.220" v="4611" actId="1036"/>
          <ac:picMkLst>
            <pc:docMk/>
            <pc:sldMk cId="3462796032" sldId="272"/>
            <ac:picMk id="7" creationId="{BB59B8CC-418C-4BE2-B0C3-23FADE52379A}"/>
          </ac:picMkLst>
        </pc:picChg>
        <pc:picChg chg="add mod">
          <ac:chgData name="Gaurav" userId="82910d1045254608" providerId="LiveId" clId="{9B289A47-4A21-4F6F-9737-60136D808E70}" dt="2021-11-19T12:30:32.003" v="4657"/>
          <ac:picMkLst>
            <pc:docMk/>
            <pc:sldMk cId="3462796032" sldId="272"/>
            <ac:picMk id="8" creationId="{1CE06561-9A76-4178-8AE3-009872FED9DC}"/>
          </ac:picMkLst>
        </pc:picChg>
      </pc:sldChg>
      <pc:sldChg chg="del">
        <pc:chgData name="Gaurav" userId="82910d1045254608" providerId="LiveId" clId="{9B289A47-4A21-4F6F-9737-60136D808E70}" dt="2021-11-19T09:27:43.524" v="1184" actId="47"/>
        <pc:sldMkLst>
          <pc:docMk/>
          <pc:sldMk cId="2863130445" sldId="273"/>
        </pc:sldMkLst>
      </pc:sldChg>
      <pc:sldChg chg="addSp modSp mod modTransition">
        <pc:chgData name="Gaurav" userId="82910d1045254608" providerId="LiveId" clId="{9B289A47-4A21-4F6F-9737-60136D808E70}" dt="2021-11-19T12:30:37.915" v="4658"/>
        <pc:sldMkLst>
          <pc:docMk/>
          <pc:sldMk cId="3932894079" sldId="275"/>
        </pc:sldMkLst>
        <pc:picChg chg="mod modCrop">
          <ac:chgData name="Gaurav" userId="82910d1045254608" providerId="LiveId" clId="{9B289A47-4A21-4F6F-9737-60136D808E70}" dt="2021-11-19T09:28:57.723" v="1204" actId="1037"/>
          <ac:picMkLst>
            <pc:docMk/>
            <pc:sldMk cId="3932894079" sldId="275"/>
            <ac:picMk id="5" creationId="{6D2073FB-EA3B-4FC1-A4D3-3763D4A06E47}"/>
          </ac:picMkLst>
        </pc:picChg>
        <pc:picChg chg="add mod">
          <ac:chgData name="Gaurav" userId="82910d1045254608" providerId="LiveId" clId="{9B289A47-4A21-4F6F-9737-60136D808E70}" dt="2021-11-19T12:30:37.915" v="4658"/>
          <ac:picMkLst>
            <pc:docMk/>
            <pc:sldMk cId="3932894079" sldId="275"/>
            <ac:picMk id="6" creationId="{8DD9EA84-3ECA-4CBA-A870-5DA6B3C21D14}"/>
          </ac:picMkLst>
        </pc:picChg>
        <pc:picChg chg="mod">
          <ac:chgData name="Gaurav" userId="82910d1045254608" providerId="LiveId" clId="{9B289A47-4A21-4F6F-9737-60136D808E70}" dt="2021-11-19T09:29:04.184" v="1227" actId="1035"/>
          <ac:picMkLst>
            <pc:docMk/>
            <pc:sldMk cId="3932894079" sldId="275"/>
            <ac:picMk id="7" creationId="{5AF07432-7B6C-4C6E-96CD-D36971B3C1A5}"/>
          </ac:picMkLst>
        </pc:picChg>
        <pc:picChg chg="mod">
          <ac:chgData name="Gaurav" userId="82910d1045254608" providerId="LiveId" clId="{9B289A47-4A21-4F6F-9737-60136D808E70}" dt="2021-11-19T06:36:32.298" v="1157" actId="1037"/>
          <ac:picMkLst>
            <pc:docMk/>
            <pc:sldMk cId="3932894079" sldId="275"/>
            <ac:picMk id="9" creationId="{79FE2C4C-21DF-4A91-BF3F-91197E541B9C}"/>
          </ac:picMkLst>
        </pc:picChg>
      </pc:sldChg>
      <pc:sldChg chg="addSp delSp modSp mod modTransition setBg setClrOvrMap delDesignElem">
        <pc:chgData name="Gaurav" userId="82910d1045254608" providerId="LiveId" clId="{9B289A47-4A21-4F6F-9737-60136D808E70}" dt="2021-11-24T07:01:00.365" v="7299" actId="1036"/>
        <pc:sldMkLst>
          <pc:docMk/>
          <pc:sldMk cId="1952738021" sldId="276"/>
        </pc:sldMkLst>
        <pc:spChg chg="mod">
          <ac:chgData name="Gaurav" userId="82910d1045254608" providerId="LiveId" clId="{9B289A47-4A21-4F6F-9737-60136D808E70}" dt="2021-11-18T18:09:15.364" v="839" actId="404"/>
          <ac:spMkLst>
            <pc:docMk/>
            <pc:sldMk cId="1952738021" sldId="276"/>
            <ac:spMk id="2" creationId="{755229F8-7AEA-405A-A41C-F853F358AC22}"/>
          </ac:spMkLst>
        </pc:spChg>
        <pc:spChg chg="add del mod">
          <ac:chgData name="Gaurav" userId="82910d1045254608" providerId="LiveId" clId="{9B289A47-4A21-4F6F-9737-60136D808E70}" dt="2021-11-18T18:01:14.542" v="773" actId="26606"/>
          <ac:spMkLst>
            <pc:docMk/>
            <pc:sldMk cId="1952738021" sldId="276"/>
            <ac:spMk id="3" creationId="{CE0606DA-D8D1-4D11-93E7-C1436541A3EE}"/>
          </ac:spMkLst>
        </pc:spChg>
        <pc:spChg chg="add del">
          <ac:chgData name="Gaurav" userId="82910d1045254608" providerId="LiveId" clId="{9B289A47-4A21-4F6F-9737-60136D808E70}" dt="2021-11-18T18:03:20.845" v="794" actId="26606"/>
          <ac:spMkLst>
            <pc:docMk/>
            <pc:sldMk cId="1952738021" sldId="276"/>
            <ac:spMk id="8" creationId="{3558DB37-9FEE-48A2-8578-ED0401573943}"/>
          </ac:spMkLst>
        </pc:spChg>
        <pc:spChg chg="add del">
          <ac:chgData name="Gaurav" userId="82910d1045254608" providerId="LiveId" clId="{9B289A47-4A21-4F6F-9737-60136D808E70}" dt="2021-11-18T18:01:14.526" v="772" actId="26606"/>
          <ac:spMkLst>
            <pc:docMk/>
            <pc:sldMk cId="1952738021" sldId="276"/>
            <ac:spMk id="9" creationId="{0F6F1E82-F603-49E4-9641-09EEA984A343}"/>
          </ac:spMkLst>
        </pc:spChg>
        <pc:spChg chg="add del">
          <ac:chgData name="Gaurav" userId="82910d1045254608" providerId="LiveId" clId="{9B289A47-4A21-4F6F-9737-60136D808E70}" dt="2021-11-18T18:03:20.845" v="794" actId="26606"/>
          <ac:spMkLst>
            <pc:docMk/>
            <pc:sldMk cId="1952738021" sldId="276"/>
            <ac:spMk id="10" creationId="{5F7FCCA6-00E2-4F74-A105-0D769872F243}"/>
          </ac:spMkLst>
        </pc:spChg>
        <pc:spChg chg="add del">
          <ac:chgData name="Gaurav" userId="82910d1045254608" providerId="LiveId" clId="{9B289A47-4A21-4F6F-9737-60136D808E70}" dt="2021-11-18T18:03:20.845" v="794" actId="26606"/>
          <ac:spMkLst>
            <pc:docMk/>
            <pc:sldMk cId="1952738021" sldId="276"/>
            <ac:spMk id="12" creationId="{359CEC61-F44B-43B3-B40F-AE38C5AF1D5F}"/>
          </ac:spMkLst>
        </pc:spChg>
        <pc:spChg chg="add del">
          <ac:chgData name="Gaurav" userId="82910d1045254608" providerId="LiveId" clId="{9B289A47-4A21-4F6F-9737-60136D808E70}" dt="2021-11-18T18:01:14.526" v="772" actId="26606"/>
          <ac:spMkLst>
            <pc:docMk/>
            <pc:sldMk cId="1952738021" sldId="276"/>
            <ac:spMk id="13" creationId="{9D1595AB-90F6-488F-B5E3-F8CFCC8FAA19}"/>
          </ac:spMkLst>
        </pc:spChg>
        <pc:spChg chg="add del mod">
          <ac:chgData name="Gaurav" userId="82910d1045254608" providerId="LiveId" clId="{9B289A47-4A21-4F6F-9737-60136D808E70}" dt="2021-11-24T07:01:00.365" v="7299" actId="1036"/>
          <ac:spMkLst>
            <pc:docMk/>
            <pc:sldMk cId="1952738021" sldId="276"/>
            <ac:spMk id="15" creationId="{CE0606DA-D8D1-4D11-93E7-C1436541A3EE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1952738021" sldId="276"/>
            <ac:spMk id="18" creationId="{C8DD82D3-D002-45B0-B16A-82B3DA4EFDDB}"/>
          </ac:spMkLst>
        </pc:spChg>
        <pc:spChg chg="add del">
          <ac:chgData name="Gaurav" userId="82910d1045254608" providerId="LiveId" clId="{9B289A47-4A21-4F6F-9737-60136D808E70}" dt="2021-11-18T18:02:07.212" v="779" actId="26606"/>
          <ac:spMkLst>
            <pc:docMk/>
            <pc:sldMk cId="1952738021" sldId="276"/>
            <ac:spMk id="20" creationId="{3558DB37-9FEE-48A2-8578-ED0401573943}"/>
          </ac:spMkLst>
        </pc:spChg>
        <pc:spChg chg="add del">
          <ac:chgData name="Gaurav" userId="82910d1045254608" providerId="LiveId" clId="{9B289A47-4A21-4F6F-9737-60136D808E70}" dt="2021-11-18T18:02:05.053" v="777" actId="26606"/>
          <ac:spMkLst>
            <pc:docMk/>
            <pc:sldMk cId="1952738021" sldId="276"/>
            <ac:spMk id="21" creationId="{103E59AE-44F8-4FB9-BF05-C888FE3E1DFA}"/>
          </ac:spMkLst>
        </pc:spChg>
        <pc:spChg chg="add del">
          <ac:chgData name="Gaurav" userId="82910d1045254608" providerId="LiveId" clId="{9B289A47-4A21-4F6F-9737-60136D808E70}" dt="2021-11-18T18:02:07.212" v="779" actId="26606"/>
          <ac:spMkLst>
            <pc:docMk/>
            <pc:sldMk cId="1952738021" sldId="276"/>
            <ac:spMk id="22" creationId="{5F7FCCA6-00E2-4F74-A105-0D769872F243}"/>
          </ac:spMkLst>
        </pc:spChg>
        <pc:spChg chg="add del">
          <ac:chgData name="Gaurav" userId="82910d1045254608" providerId="LiveId" clId="{9B289A47-4A21-4F6F-9737-60136D808E70}" dt="2021-11-18T18:02:07.212" v="779" actId="26606"/>
          <ac:spMkLst>
            <pc:docMk/>
            <pc:sldMk cId="1952738021" sldId="276"/>
            <ac:spMk id="24" creationId="{359CEC61-F44B-43B3-B40F-AE38C5AF1D5F}"/>
          </ac:spMkLst>
        </pc:spChg>
        <pc:spChg chg="add del">
          <ac:chgData name="Gaurav" userId="82910d1045254608" providerId="LiveId" clId="{9B289A47-4A21-4F6F-9737-60136D808E70}" dt="2021-11-18T18:02:05.053" v="777" actId="26606"/>
          <ac:spMkLst>
            <pc:docMk/>
            <pc:sldMk cId="1952738021" sldId="276"/>
            <ac:spMk id="25" creationId="{8B6B14AE-589A-45CC-A30D-41995FC1F8BA}"/>
          </ac:spMkLst>
        </pc:spChg>
        <pc:spChg chg="add del">
          <ac:chgData name="Gaurav" userId="82910d1045254608" providerId="LiveId" clId="{9B289A47-4A21-4F6F-9737-60136D808E70}" dt="2021-11-18T18:02:07.212" v="779" actId="26606"/>
          <ac:spMkLst>
            <pc:docMk/>
            <pc:sldMk cId="1952738021" sldId="276"/>
            <ac:spMk id="27" creationId="{CE0606DA-D8D1-4D11-93E7-C1436541A3EE}"/>
          </ac:spMkLst>
        </pc:spChg>
        <pc:spChg chg="add del">
          <ac:chgData name="Gaurav" userId="82910d1045254608" providerId="LiveId" clId="{9B289A47-4A21-4F6F-9737-60136D808E70}" dt="2021-11-18T18:02:09.718" v="781" actId="26606"/>
          <ac:spMkLst>
            <pc:docMk/>
            <pc:sldMk cId="1952738021" sldId="276"/>
            <ac:spMk id="29" creationId="{0F6F1E82-F603-49E4-9641-09EEA984A343}"/>
          </ac:spMkLst>
        </pc:spChg>
        <pc:spChg chg="add del">
          <ac:chgData name="Gaurav" userId="82910d1045254608" providerId="LiveId" clId="{9B289A47-4A21-4F6F-9737-60136D808E70}" dt="2021-11-18T18:02:09.718" v="781" actId="26606"/>
          <ac:spMkLst>
            <pc:docMk/>
            <pc:sldMk cId="1952738021" sldId="276"/>
            <ac:spMk id="31" creationId="{9D1595AB-90F6-488F-B5E3-F8CFCC8FAA19}"/>
          </ac:spMkLst>
        </pc:spChg>
        <pc:spChg chg="add del">
          <ac:chgData name="Gaurav" userId="82910d1045254608" providerId="LiveId" clId="{9B289A47-4A21-4F6F-9737-60136D808E70}" dt="2021-11-18T18:02:17.918" v="783" actId="26606"/>
          <ac:spMkLst>
            <pc:docMk/>
            <pc:sldMk cId="1952738021" sldId="276"/>
            <ac:spMk id="34" creationId="{B0E58038-8ACE-4AD9-B404-25C603550D83}"/>
          </ac:spMkLst>
        </pc:spChg>
        <pc:spChg chg="add del">
          <ac:chgData name="Gaurav" userId="82910d1045254608" providerId="LiveId" clId="{9B289A47-4A21-4F6F-9737-60136D808E70}" dt="2021-11-18T18:02:17.918" v="783" actId="26606"/>
          <ac:spMkLst>
            <pc:docMk/>
            <pc:sldMk cId="1952738021" sldId="276"/>
            <ac:spMk id="37" creationId="{CE0606DA-D8D1-4D11-93E7-C1436541A3EE}"/>
          </ac:spMkLst>
        </pc:spChg>
        <pc:spChg chg="add del">
          <ac:chgData name="Gaurav" userId="82910d1045254608" providerId="LiveId" clId="{9B289A47-4A21-4F6F-9737-60136D808E70}" dt="2021-11-18T18:02:17.918" v="783" actId="26606"/>
          <ac:spMkLst>
            <pc:docMk/>
            <pc:sldMk cId="1952738021" sldId="276"/>
            <ac:spMk id="38" creationId="{82BCDE19-2810-4337-9C49-8589C421767D}"/>
          </ac:spMkLst>
        </pc:spChg>
        <pc:spChg chg="add del">
          <ac:chgData name="Gaurav" userId="82910d1045254608" providerId="LiveId" clId="{9B289A47-4A21-4F6F-9737-60136D808E70}" dt="2021-11-18T18:02:22.647" v="785" actId="26606"/>
          <ac:spMkLst>
            <pc:docMk/>
            <pc:sldMk cId="1952738021" sldId="276"/>
            <ac:spMk id="40" creationId="{E844E128-FF69-4E9F-8327-6B504B3C5AE1}"/>
          </ac:spMkLst>
        </pc:spChg>
        <pc:spChg chg="add del">
          <ac:chgData name="Gaurav" userId="82910d1045254608" providerId="LiveId" clId="{9B289A47-4A21-4F6F-9737-60136D808E70}" dt="2021-11-18T18:02:22.647" v="785" actId="26606"/>
          <ac:spMkLst>
            <pc:docMk/>
            <pc:sldMk cId="1952738021" sldId="276"/>
            <ac:spMk id="42" creationId="{CE0606DA-D8D1-4D11-93E7-C1436541A3EE}"/>
          </ac:spMkLst>
        </pc:spChg>
        <pc:spChg chg="add del">
          <ac:chgData name="Gaurav" userId="82910d1045254608" providerId="LiveId" clId="{9B289A47-4A21-4F6F-9737-60136D808E70}" dt="2021-11-18T18:02:42.520" v="787" actId="26606"/>
          <ac:spMkLst>
            <pc:docMk/>
            <pc:sldMk cId="1952738021" sldId="276"/>
            <ac:spMk id="45" creationId="{68BDBE5C-BBE9-4E89-BEE5-DEB6EAB8702D}"/>
          </ac:spMkLst>
        </pc:spChg>
        <pc:spChg chg="add del">
          <ac:chgData name="Gaurav" userId="82910d1045254608" providerId="LiveId" clId="{9B289A47-4A21-4F6F-9737-60136D808E70}" dt="2021-11-18T18:02:42.520" v="787" actId="26606"/>
          <ac:spMkLst>
            <pc:docMk/>
            <pc:sldMk cId="1952738021" sldId="276"/>
            <ac:spMk id="47" creationId="{DFC4168B-AA75-4715-9B96-CF84B170A68B}"/>
          </ac:spMkLst>
        </pc:spChg>
        <pc:spChg chg="add del">
          <ac:chgData name="Gaurav" userId="82910d1045254608" providerId="LiveId" clId="{9B289A47-4A21-4F6F-9737-60136D808E70}" dt="2021-11-18T18:02:49.516" v="789" actId="26606"/>
          <ac:spMkLst>
            <pc:docMk/>
            <pc:sldMk cId="1952738021" sldId="276"/>
            <ac:spMk id="50" creationId="{C8DD82D3-D002-45B0-B16A-82B3DA4EFDDB}"/>
          </ac:spMkLst>
        </pc:spChg>
        <pc:spChg chg="add del">
          <ac:chgData name="Gaurav" userId="82910d1045254608" providerId="LiveId" clId="{9B289A47-4A21-4F6F-9737-60136D808E70}" dt="2021-11-18T18:02:49.516" v="789" actId="26606"/>
          <ac:spMkLst>
            <pc:docMk/>
            <pc:sldMk cId="1952738021" sldId="276"/>
            <ac:spMk id="52" creationId="{CE0606DA-D8D1-4D11-93E7-C1436541A3EE}"/>
          </ac:spMkLst>
        </pc:spChg>
        <pc:spChg chg="add del">
          <ac:chgData name="Gaurav" userId="82910d1045254608" providerId="LiveId" clId="{9B289A47-4A21-4F6F-9737-60136D808E70}" dt="2021-11-18T18:02:49.516" v="789" actId="26606"/>
          <ac:spMkLst>
            <pc:docMk/>
            <pc:sldMk cId="1952738021" sldId="276"/>
            <ac:spMk id="53" creationId="{14552793-7DFF-4EC7-AC69-D34A75D01880}"/>
          </ac:spMkLst>
        </pc:spChg>
        <pc:spChg chg="add del">
          <ac:chgData name="Gaurav" userId="82910d1045254608" providerId="LiveId" clId="{9B289A47-4A21-4F6F-9737-60136D808E70}" dt="2021-11-18T18:03:12.773" v="791" actId="26606"/>
          <ac:spMkLst>
            <pc:docMk/>
            <pc:sldMk cId="1952738021" sldId="276"/>
            <ac:spMk id="55" creationId="{C8DD82D3-D002-45B0-B16A-82B3DA4EFDDB}"/>
          </ac:spMkLst>
        </pc:spChg>
        <pc:spChg chg="add del">
          <ac:chgData name="Gaurav" userId="82910d1045254608" providerId="LiveId" clId="{9B289A47-4A21-4F6F-9737-60136D808E70}" dt="2021-11-18T18:03:12.773" v="791" actId="26606"/>
          <ac:spMkLst>
            <pc:docMk/>
            <pc:sldMk cId="1952738021" sldId="276"/>
            <ac:spMk id="57" creationId="{CE0606DA-D8D1-4D11-93E7-C1436541A3EE}"/>
          </ac:spMkLst>
        </pc:spChg>
        <pc:spChg chg="add del">
          <ac:chgData name="Gaurav" userId="82910d1045254608" providerId="LiveId" clId="{9B289A47-4A21-4F6F-9737-60136D808E70}" dt="2021-11-18T18:03:15.216" v="793" actId="26606"/>
          <ac:spMkLst>
            <pc:docMk/>
            <pc:sldMk cId="1952738021" sldId="276"/>
            <ac:spMk id="59" creationId="{3558DB37-9FEE-48A2-8578-ED0401573943}"/>
          </ac:spMkLst>
        </pc:spChg>
        <pc:spChg chg="add del">
          <ac:chgData name="Gaurav" userId="82910d1045254608" providerId="LiveId" clId="{9B289A47-4A21-4F6F-9737-60136D808E70}" dt="2021-11-18T18:03:15.216" v="793" actId="26606"/>
          <ac:spMkLst>
            <pc:docMk/>
            <pc:sldMk cId="1952738021" sldId="276"/>
            <ac:spMk id="60" creationId="{5F7FCCA6-00E2-4F74-A105-0D769872F243}"/>
          </ac:spMkLst>
        </pc:spChg>
        <pc:spChg chg="add del">
          <ac:chgData name="Gaurav" userId="82910d1045254608" providerId="LiveId" clId="{9B289A47-4A21-4F6F-9737-60136D808E70}" dt="2021-11-18T18:03:15.216" v="793" actId="26606"/>
          <ac:spMkLst>
            <pc:docMk/>
            <pc:sldMk cId="1952738021" sldId="276"/>
            <ac:spMk id="61" creationId="{CE0606DA-D8D1-4D11-93E7-C1436541A3EE}"/>
          </ac:spMkLst>
        </pc:spChg>
        <pc:graphicFrameChg chg="add del">
          <ac:chgData name="Gaurav" userId="82910d1045254608" providerId="LiveId" clId="{9B289A47-4A21-4F6F-9737-60136D808E70}" dt="2021-11-18T18:01:14.526" v="772" actId="26606"/>
          <ac:graphicFrameMkLst>
            <pc:docMk/>
            <pc:sldMk cId="1952738021" sldId="276"/>
            <ac:graphicFrameMk id="5" creationId="{79D03016-1B73-4D25-A1F1-5541FB711637}"/>
          </ac:graphicFrameMkLst>
        </pc:graphicFrameChg>
        <pc:graphicFrameChg chg="add del">
          <ac:chgData name="Gaurav" userId="82910d1045254608" providerId="LiveId" clId="{9B289A47-4A21-4F6F-9737-60136D808E70}" dt="2021-11-18T18:02:05.053" v="777" actId="26606"/>
          <ac:graphicFrameMkLst>
            <pc:docMk/>
            <pc:sldMk cId="1952738021" sldId="276"/>
            <ac:graphicFrameMk id="17" creationId="{5B8909A4-7C46-4A48-AC03-637E102EB2CE}"/>
          </ac:graphicFrameMkLst>
        </pc:graphicFrameChg>
        <pc:graphicFrameChg chg="add del">
          <ac:chgData name="Gaurav" userId="82910d1045254608" providerId="LiveId" clId="{9B289A47-4A21-4F6F-9737-60136D808E70}" dt="2021-11-18T18:02:09.718" v="781" actId="26606"/>
          <ac:graphicFrameMkLst>
            <pc:docMk/>
            <pc:sldMk cId="1952738021" sldId="276"/>
            <ac:graphicFrameMk id="32" creationId="{270B2157-BF6F-4782-8848-9ABDD692D684}"/>
          </ac:graphicFrameMkLst>
        </pc:graphicFrameChg>
        <pc:graphicFrameChg chg="add del">
          <ac:chgData name="Gaurav" userId="82910d1045254608" providerId="LiveId" clId="{9B289A47-4A21-4F6F-9737-60136D808E70}" dt="2021-11-18T18:02:42.520" v="787" actId="26606"/>
          <ac:graphicFrameMkLst>
            <pc:docMk/>
            <pc:sldMk cId="1952738021" sldId="276"/>
            <ac:graphicFrameMk id="48" creationId="{537AB860-88FC-4E69-9F5F-BA9451282A2E}"/>
          </ac:graphicFrameMkLst>
        </pc:graphicFrameChg>
        <pc:picChg chg="add del">
          <ac:chgData name="Gaurav" userId="82910d1045254608" providerId="LiveId" clId="{9B289A47-4A21-4F6F-9737-60136D808E70}" dt="2021-11-18T18:02:17.918" v="783" actId="26606"/>
          <ac:picMkLst>
            <pc:docMk/>
            <pc:sldMk cId="1952738021" sldId="276"/>
            <ac:picMk id="35" creationId="{649A88D7-C0C4-4B59-BAAD-8C66B3D72506}"/>
          </ac:picMkLst>
        </pc:picChg>
        <pc:picChg chg="add del">
          <ac:chgData name="Gaurav" userId="82910d1045254608" providerId="LiveId" clId="{9B289A47-4A21-4F6F-9737-60136D808E70}" dt="2021-11-18T18:02:22.647" v="785" actId="26606"/>
          <ac:picMkLst>
            <pc:docMk/>
            <pc:sldMk cId="1952738021" sldId="276"/>
            <ac:picMk id="43" creationId="{6F39323A-3EA2-4181-B250-22609632D22A}"/>
          </ac:picMkLst>
        </pc:picChg>
        <pc:cxnChg chg="add del">
          <ac:chgData name="Gaurav" userId="82910d1045254608" providerId="LiveId" clId="{9B289A47-4A21-4F6F-9737-60136D808E70}" dt="2021-11-18T18:01:14.526" v="772" actId="26606"/>
          <ac:cxnSpMkLst>
            <pc:docMk/>
            <pc:sldMk cId="1952738021" sldId="276"/>
            <ac:cxnSpMk id="11" creationId="{C81CFD00-FC30-4AFB-A61F-3127B2C90F71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1952738021" sldId="276"/>
            <ac:cxnSpMk id="19" creationId="{9F09C252-16FE-4557-AD6D-BB5CA773496C}"/>
          </ac:cxnSpMkLst>
        </pc:cxnChg>
        <pc:cxnChg chg="add del">
          <ac:chgData name="Gaurav" userId="82910d1045254608" providerId="LiveId" clId="{9B289A47-4A21-4F6F-9737-60136D808E70}" dt="2021-11-18T18:02:05.053" v="777" actId="26606"/>
          <ac:cxnSpMkLst>
            <pc:docMk/>
            <pc:sldMk cId="1952738021" sldId="276"/>
            <ac:cxnSpMk id="23" creationId="{2752F38C-F560-47AA-90AD-209F39C04150}"/>
          </ac:cxnSpMkLst>
        </pc:cxnChg>
        <pc:cxnChg chg="add del">
          <ac:chgData name="Gaurav" userId="82910d1045254608" providerId="LiveId" clId="{9B289A47-4A21-4F6F-9737-60136D808E70}" dt="2021-11-18T18:02:09.718" v="781" actId="26606"/>
          <ac:cxnSpMkLst>
            <pc:docMk/>
            <pc:sldMk cId="1952738021" sldId="276"/>
            <ac:cxnSpMk id="30" creationId="{C81CFD00-FC30-4AFB-A61F-3127B2C90F71}"/>
          </ac:cxnSpMkLst>
        </pc:cxnChg>
        <pc:cxnChg chg="add del">
          <ac:chgData name="Gaurav" userId="82910d1045254608" providerId="LiveId" clId="{9B289A47-4A21-4F6F-9737-60136D808E70}" dt="2021-11-18T18:02:17.918" v="783" actId="26606"/>
          <ac:cxnSpMkLst>
            <pc:docMk/>
            <pc:sldMk cId="1952738021" sldId="276"/>
            <ac:cxnSpMk id="36" creationId="{38A34772-9011-42B5-AA63-FD6DEC92EE72}"/>
          </ac:cxnSpMkLst>
        </pc:cxnChg>
        <pc:cxnChg chg="add del">
          <ac:chgData name="Gaurav" userId="82910d1045254608" providerId="LiveId" clId="{9B289A47-4A21-4F6F-9737-60136D808E70}" dt="2021-11-18T18:02:22.647" v="785" actId="26606"/>
          <ac:cxnSpMkLst>
            <pc:docMk/>
            <pc:sldMk cId="1952738021" sldId="276"/>
            <ac:cxnSpMk id="41" creationId="{055CEADF-09EA-423C-8C45-F94AF44D5AF0}"/>
          </ac:cxnSpMkLst>
        </pc:cxnChg>
        <pc:cxnChg chg="add del">
          <ac:chgData name="Gaurav" userId="82910d1045254608" providerId="LiveId" clId="{9B289A47-4A21-4F6F-9737-60136D808E70}" dt="2021-11-18T18:02:42.520" v="787" actId="26606"/>
          <ac:cxnSpMkLst>
            <pc:docMk/>
            <pc:sldMk cId="1952738021" sldId="276"/>
            <ac:cxnSpMk id="46" creationId="{2752F38C-F560-47AA-90AD-209F39C04150}"/>
          </ac:cxnSpMkLst>
        </pc:cxnChg>
        <pc:cxnChg chg="add del">
          <ac:chgData name="Gaurav" userId="82910d1045254608" providerId="LiveId" clId="{9B289A47-4A21-4F6F-9737-60136D808E70}" dt="2021-11-18T18:02:49.516" v="789" actId="26606"/>
          <ac:cxnSpMkLst>
            <pc:docMk/>
            <pc:sldMk cId="1952738021" sldId="276"/>
            <ac:cxnSpMk id="51" creationId="{9F09C252-16FE-4557-AD6D-BB5CA773496C}"/>
          </ac:cxnSpMkLst>
        </pc:cxnChg>
        <pc:cxnChg chg="add del">
          <ac:chgData name="Gaurav" userId="82910d1045254608" providerId="LiveId" clId="{9B289A47-4A21-4F6F-9737-60136D808E70}" dt="2021-11-18T18:03:12.773" v="791" actId="26606"/>
          <ac:cxnSpMkLst>
            <pc:docMk/>
            <pc:sldMk cId="1952738021" sldId="276"/>
            <ac:cxnSpMk id="56" creationId="{9F09C252-16FE-4557-AD6D-BB5CA773496C}"/>
          </ac:cxnSpMkLst>
        </pc:cxnChg>
      </pc:sldChg>
      <pc:sldChg chg="addSp delSp modSp mod modTransition setBg setClrOvrMap delDesignElem">
        <pc:chgData name="Gaurav" userId="82910d1045254608" providerId="LiveId" clId="{9B289A47-4A21-4F6F-9737-60136D808E70}" dt="2021-11-23T12:04:20.366" v="7223"/>
        <pc:sldMkLst>
          <pc:docMk/>
          <pc:sldMk cId="4179879552" sldId="277"/>
        </pc:sldMkLst>
        <pc:spChg chg="mod">
          <ac:chgData name="Gaurav" userId="82910d1045254608" providerId="LiveId" clId="{9B289A47-4A21-4F6F-9737-60136D808E70}" dt="2021-11-23T12:04:20.366" v="7223"/>
          <ac:spMkLst>
            <pc:docMk/>
            <pc:sldMk cId="4179879552" sldId="277"/>
            <ac:spMk id="2" creationId="{700635AF-BAA4-4313-9447-D9D704E74B82}"/>
          </ac:spMkLst>
        </pc:spChg>
        <pc:spChg chg="add del mod">
          <ac:chgData name="Gaurav" userId="82910d1045254608" providerId="LiveId" clId="{9B289A47-4A21-4F6F-9737-60136D808E70}" dt="2021-11-18T18:26:24.653" v="1109" actId="26606"/>
          <ac:spMkLst>
            <pc:docMk/>
            <pc:sldMk cId="4179879552" sldId="277"/>
            <ac:spMk id="3" creationId="{7B4C5341-201E-40B5-B83C-5B4F50188F87}"/>
          </ac:spMkLst>
        </pc:spChg>
        <pc:spChg chg="add del">
          <ac:chgData name="Gaurav" userId="82910d1045254608" providerId="LiveId" clId="{9B289A47-4A21-4F6F-9737-60136D808E70}" dt="2021-11-18T18:25:53.534" v="1102" actId="26606"/>
          <ac:spMkLst>
            <pc:docMk/>
            <pc:sldMk cId="4179879552" sldId="277"/>
            <ac:spMk id="9" creationId="{0F6F1E82-F603-49E4-9641-09EEA984A343}"/>
          </ac:spMkLst>
        </pc:spChg>
        <pc:spChg chg="add del">
          <ac:chgData name="Gaurav" userId="82910d1045254608" providerId="LiveId" clId="{9B289A47-4A21-4F6F-9737-60136D808E70}" dt="2021-11-18T18:25:53.534" v="1102" actId="26606"/>
          <ac:spMkLst>
            <pc:docMk/>
            <pc:sldMk cId="4179879552" sldId="277"/>
            <ac:spMk id="13" creationId="{9D1595AB-90F6-488F-B5E3-F8CFCC8FAA19}"/>
          </ac:spMkLst>
        </pc:spChg>
        <pc:spChg chg="add del">
          <ac:chgData name="Gaurav" userId="82910d1045254608" providerId="LiveId" clId="{9B289A47-4A21-4F6F-9737-60136D808E70}" dt="2021-11-18T18:26:00.084" v="1104" actId="26606"/>
          <ac:spMkLst>
            <pc:docMk/>
            <pc:sldMk cId="4179879552" sldId="277"/>
            <ac:spMk id="15" creationId="{103E59AE-44F8-4FB9-BF05-C888FE3E1DFA}"/>
          </ac:spMkLst>
        </pc:spChg>
        <pc:spChg chg="add del">
          <ac:chgData name="Gaurav" userId="82910d1045254608" providerId="LiveId" clId="{9B289A47-4A21-4F6F-9737-60136D808E70}" dt="2021-11-18T18:26:00.084" v="1104" actId="26606"/>
          <ac:spMkLst>
            <pc:docMk/>
            <pc:sldMk cId="4179879552" sldId="277"/>
            <ac:spMk id="17" creationId="{8B6B14AE-589A-45CC-A30D-41995FC1F8BA}"/>
          </ac:spMkLst>
        </pc:spChg>
        <pc:spChg chg="add del">
          <ac:chgData name="Gaurav" userId="82910d1045254608" providerId="LiveId" clId="{9B289A47-4A21-4F6F-9737-60136D808E70}" dt="2021-11-18T18:26:05.265" v="1106" actId="26606"/>
          <ac:spMkLst>
            <pc:docMk/>
            <pc:sldMk cId="4179879552" sldId="277"/>
            <ac:spMk id="20" creationId="{103E59AE-44F8-4FB9-BF05-C888FE3E1DFA}"/>
          </ac:spMkLst>
        </pc:spChg>
        <pc:spChg chg="add del">
          <ac:chgData name="Gaurav" userId="82910d1045254608" providerId="LiveId" clId="{9B289A47-4A21-4F6F-9737-60136D808E70}" dt="2021-11-18T18:26:05.265" v="1106" actId="26606"/>
          <ac:spMkLst>
            <pc:docMk/>
            <pc:sldMk cId="4179879552" sldId="277"/>
            <ac:spMk id="22" creationId="{8B6B14AE-589A-45CC-A30D-41995FC1F8BA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4179879552" sldId="277"/>
            <ac:spMk id="27" creationId="{0F6F1E82-F603-49E4-9641-09EEA984A343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4179879552" sldId="277"/>
            <ac:spMk id="29" creationId="{9D1595AB-90F6-488F-B5E3-F8CFCC8FAA19}"/>
          </ac:spMkLst>
        </pc:spChg>
        <pc:graphicFrameChg chg="add del">
          <ac:chgData name="Gaurav" userId="82910d1045254608" providerId="LiveId" clId="{9B289A47-4A21-4F6F-9737-60136D808E70}" dt="2021-11-18T18:25:53.534" v="1102" actId="26606"/>
          <ac:graphicFrameMkLst>
            <pc:docMk/>
            <pc:sldMk cId="4179879552" sldId="277"/>
            <ac:graphicFrameMk id="5" creationId="{AE7351B1-BC89-4B22-AFF9-2AB07CAEA1BA}"/>
          </ac:graphicFrameMkLst>
        </pc:graphicFrameChg>
        <pc:graphicFrameChg chg="add del">
          <ac:chgData name="Gaurav" userId="82910d1045254608" providerId="LiveId" clId="{9B289A47-4A21-4F6F-9737-60136D808E70}" dt="2021-11-18T18:26:00.084" v="1104" actId="26606"/>
          <ac:graphicFrameMkLst>
            <pc:docMk/>
            <pc:sldMk cId="4179879552" sldId="277"/>
            <ac:graphicFrameMk id="18" creationId="{4F3CBF95-D1D2-40C1-9C2B-90F076D1EEEB}"/>
          </ac:graphicFrameMkLst>
        </pc:graphicFrameChg>
        <pc:graphicFrameChg chg="add del">
          <ac:chgData name="Gaurav" userId="82910d1045254608" providerId="LiveId" clId="{9B289A47-4A21-4F6F-9737-60136D808E70}" dt="2021-11-18T18:26:05.265" v="1106" actId="26606"/>
          <ac:graphicFrameMkLst>
            <pc:docMk/>
            <pc:sldMk cId="4179879552" sldId="277"/>
            <ac:graphicFrameMk id="23" creationId="{803C8B34-FF18-4C0A-A5C6-E23987CD4E77}"/>
          </ac:graphicFrameMkLst>
        </pc:graphicFrameChg>
        <pc:graphicFrameChg chg="add del">
          <ac:chgData name="Gaurav" userId="82910d1045254608" providerId="LiveId" clId="{9B289A47-4A21-4F6F-9737-60136D808E70}" dt="2021-11-18T18:26:24.577" v="1108" actId="26606"/>
          <ac:graphicFrameMkLst>
            <pc:docMk/>
            <pc:sldMk cId="4179879552" sldId="277"/>
            <ac:graphicFrameMk id="25" creationId="{3FC1BE3F-ED25-4D2A-AD25-74DE1621FE63}"/>
          </ac:graphicFrameMkLst>
        </pc:graphicFrameChg>
        <pc:graphicFrameChg chg="add mod">
          <ac:chgData name="Gaurav" userId="82910d1045254608" providerId="LiveId" clId="{9B289A47-4A21-4F6F-9737-60136D808E70}" dt="2021-11-23T11:52:59.711" v="6943" actId="20577"/>
          <ac:graphicFrameMkLst>
            <pc:docMk/>
            <pc:sldMk cId="4179879552" sldId="277"/>
            <ac:graphicFrameMk id="30" creationId="{AE7351B1-BC89-4B22-AFF9-2AB07CAEA1BA}"/>
          </ac:graphicFrameMkLst>
        </pc:graphicFrameChg>
        <pc:picChg chg="add mod">
          <ac:chgData name="Gaurav" userId="82910d1045254608" providerId="LiveId" clId="{9B289A47-4A21-4F6F-9737-60136D808E70}" dt="2021-11-19T12:30:39.938" v="4659"/>
          <ac:picMkLst>
            <pc:docMk/>
            <pc:sldMk cId="4179879552" sldId="277"/>
            <ac:picMk id="7" creationId="{64F555A1-CB68-4859-8630-219EFEC2FFEC}"/>
          </ac:picMkLst>
        </pc:picChg>
        <pc:picChg chg="add del mod">
          <ac:chgData name="Gaurav" userId="82910d1045254608" providerId="LiveId" clId="{9B289A47-4A21-4F6F-9737-60136D808E70}" dt="2021-11-19T12:30:46.226" v="4661" actId="478"/>
          <ac:picMkLst>
            <pc:docMk/>
            <pc:sldMk cId="4179879552" sldId="277"/>
            <ac:picMk id="8" creationId="{B5C0CCDE-6D45-479F-BC1C-FE81962690F3}"/>
          </ac:picMkLst>
        </pc:picChg>
        <pc:cxnChg chg="add del">
          <ac:chgData name="Gaurav" userId="82910d1045254608" providerId="LiveId" clId="{9B289A47-4A21-4F6F-9737-60136D808E70}" dt="2021-11-18T18:25:53.534" v="1102" actId="26606"/>
          <ac:cxnSpMkLst>
            <pc:docMk/>
            <pc:sldMk cId="4179879552" sldId="277"/>
            <ac:cxnSpMk id="11" creationId="{C81CFD00-FC30-4AFB-A61F-3127B2C90F71}"/>
          </ac:cxnSpMkLst>
        </pc:cxnChg>
        <pc:cxnChg chg="add del">
          <ac:chgData name="Gaurav" userId="82910d1045254608" providerId="LiveId" clId="{9B289A47-4A21-4F6F-9737-60136D808E70}" dt="2021-11-18T18:26:00.084" v="1104" actId="26606"/>
          <ac:cxnSpMkLst>
            <pc:docMk/>
            <pc:sldMk cId="4179879552" sldId="277"/>
            <ac:cxnSpMk id="16" creationId="{2752F38C-F560-47AA-90AD-209F39C04150}"/>
          </ac:cxnSpMkLst>
        </pc:cxnChg>
        <pc:cxnChg chg="add del">
          <ac:chgData name="Gaurav" userId="82910d1045254608" providerId="LiveId" clId="{9B289A47-4A21-4F6F-9737-60136D808E70}" dt="2021-11-18T18:26:05.265" v="1106" actId="26606"/>
          <ac:cxnSpMkLst>
            <pc:docMk/>
            <pc:sldMk cId="4179879552" sldId="277"/>
            <ac:cxnSpMk id="21" creationId="{2752F38C-F560-47AA-90AD-209F39C04150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4179879552" sldId="277"/>
            <ac:cxnSpMk id="28" creationId="{C81CFD00-FC30-4AFB-A61F-3127B2C90F71}"/>
          </ac:cxnSpMkLst>
        </pc:cxnChg>
      </pc:sldChg>
      <pc:sldChg chg="addSp delSp modSp mod modTransition setBg setClrOvrMap delDesignElem">
        <pc:chgData name="Gaurav" userId="82910d1045254608" providerId="LiveId" clId="{9B289A47-4A21-4F6F-9737-60136D808E70}" dt="2021-11-23T12:04:20.366" v="7223"/>
        <pc:sldMkLst>
          <pc:docMk/>
          <pc:sldMk cId="3100919074" sldId="278"/>
        </pc:sldMkLst>
        <pc:spChg chg="mod ord">
          <ac:chgData name="Gaurav" userId="82910d1045254608" providerId="LiveId" clId="{9B289A47-4A21-4F6F-9737-60136D808E70}" dt="2021-11-23T12:04:20.366" v="7223"/>
          <ac:spMkLst>
            <pc:docMk/>
            <pc:sldMk cId="3100919074" sldId="278"/>
            <ac:spMk id="2" creationId="{93C9FC2C-40D2-488F-A17A-7DA5E5764C51}"/>
          </ac:spMkLst>
        </pc:spChg>
        <pc:spChg chg="del">
          <ac:chgData name="Gaurav" userId="82910d1045254608" providerId="LiveId" clId="{9B289A47-4A21-4F6F-9737-60136D808E70}" dt="2021-11-19T10:01:41.497" v="1234" actId="931"/>
          <ac:spMkLst>
            <pc:docMk/>
            <pc:sldMk cId="3100919074" sldId="278"/>
            <ac:spMk id="3" creationId="{E6120855-94E0-458F-BEA1-5B666FB6315D}"/>
          </ac:spMkLst>
        </pc:spChg>
        <pc:spChg chg="add del">
          <ac:chgData name="Gaurav" userId="82910d1045254608" providerId="LiveId" clId="{9B289A47-4A21-4F6F-9737-60136D808E70}" dt="2021-11-19T10:02:28.262" v="1281" actId="26606"/>
          <ac:spMkLst>
            <pc:docMk/>
            <pc:sldMk cId="3100919074" sldId="278"/>
            <ac:spMk id="10" creationId="{39E3965E-AC41-4711-9D10-E25ABB132D86}"/>
          </ac:spMkLst>
        </pc:spChg>
        <pc:spChg chg="add del">
          <ac:chgData name="Gaurav" userId="82910d1045254608" providerId="LiveId" clId="{9B289A47-4A21-4F6F-9737-60136D808E70}" dt="2021-11-19T10:02:28.262" v="1281" actId="26606"/>
          <ac:spMkLst>
            <pc:docMk/>
            <pc:sldMk cId="3100919074" sldId="278"/>
            <ac:spMk id="14" creationId="{990BAFCD-EA0A-47F4-8B00-AAB1E67A90CC}"/>
          </ac:spMkLst>
        </pc:spChg>
        <pc:spChg chg="add del">
          <ac:chgData name="Gaurav" userId="82910d1045254608" providerId="LiveId" clId="{9B289A47-4A21-4F6F-9737-60136D808E70}" dt="2021-11-19T10:02:28.262" v="1281" actId="26606"/>
          <ac:spMkLst>
            <pc:docMk/>
            <pc:sldMk cId="3100919074" sldId="278"/>
            <ac:spMk id="16" creationId="{2F9C61D6-37CC-4AD4-83C3-022D08874179}"/>
          </ac:spMkLst>
        </pc:spChg>
        <pc:spChg chg="add del">
          <ac:chgData name="Gaurav" userId="82910d1045254608" providerId="LiveId" clId="{9B289A47-4A21-4F6F-9737-60136D808E70}" dt="2021-11-19T10:02:39.612" v="1284" actId="26606"/>
          <ac:spMkLst>
            <pc:docMk/>
            <pc:sldMk cId="3100919074" sldId="278"/>
            <ac:spMk id="23" creationId="{39E3965E-AC41-4711-9D10-E25ABB132D86}"/>
          </ac:spMkLst>
        </pc:spChg>
        <pc:spChg chg="add del">
          <ac:chgData name="Gaurav" userId="82910d1045254608" providerId="LiveId" clId="{9B289A47-4A21-4F6F-9737-60136D808E70}" dt="2021-11-19T10:02:39.612" v="1284" actId="26606"/>
          <ac:spMkLst>
            <pc:docMk/>
            <pc:sldMk cId="3100919074" sldId="278"/>
            <ac:spMk id="27" creationId="{33428ACC-71EC-4171-9527-10983BA6B41D}"/>
          </ac:spMkLst>
        </pc:spChg>
        <pc:spChg chg="add del">
          <ac:chgData name="Gaurav" userId="82910d1045254608" providerId="LiveId" clId="{9B289A47-4A21-4F6F-9737-60136D808E70}" dt="2021-11-19T10:02:39.612" v="1284" actId="26606"/>
          <ac:spMkLst>
            <pc:docMk/>
            <pc:sldMk cId="3100919074" sldId="278"/>
            <ac:spMk id="31" creationId="{8D4480B4-953D-41FA-9052-09AB3A026947}"/>
          </ac:spMkLst>
        </pc:spChg>
        <pc:spChg chg="add del">
          <ac:chgData name="Gaurav" userId="82910d1045254608" providerId="LiveId" clId="{9B289A47-4A21-4F6F-9737-60136D808E70}" dt="2021-11-19T10:03:05.281" v="1286" actId="26606"/>
          <ac:spMkLst>
            <pc:docMk/>
            <pc:sldMk cId="3100919074" sldId="278"/>
            <ac:spMk id="36" creationId="{39E3965E-AC41-4711-9D10-E25ABB132D86}"/>
          </ac:spMkLst>
        </pc:spChg>
        <pc:spChg chg="add del">
          <ac:chgData name="Gaurav" userId="82910d1045254608" providerId="LiveId" clId="{9B289A47-4A21-4F6F-9737-60136D808E70}" dt="2021-11-19T10:03:05.281" v="1286" actId="26606"/>
          <ac:spMkLst>
            <pc:docMk/>
            <pc:sldMk cId="3100919074" sldId="278"/>
            <ac:spMk id="40" creationId="{B4D0E555-16F6-44D0-BF56-AF5FF5BDE9D6}"/>
          </ac:spMkLst>
        </pc:spChg>
        <pc:spChg chg="add del">
          <ac:chgData name="Gaurav" userId="82910d1045254608" providerId="LiveId" clId="{9B289A47-4A21-4F6F-9737-60136D808E70}" dt="2021-11-19T10:03:05.281" v="1286" actId="26606"/>
          <ac:spMkLst>
            <pc:docMk/>
            <pc:sldMk cId="3100919074" sldId="278"/>
            <ac:spMk id="42" creationId="{8117041D-1A7B-4ECA-AB68-3CFDB6726B8E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100919074" sldId="278"/>
            <ac:spMk id="49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100919074" sldId="278"/>
            <ac:spMk id="53" creationId="{0B4FB531-34DA-4777-9BD5-5B885DC38198}"/>
          </ac:spMkLst>
        </pc:spChg>
        <pc:picChg chg="add mod ord">
          <ac:chgData name="Gaurav" userId="82910d1045254608" providerId="LiveId" clId="{9B289A47-4A21-4F6F-9737-60136D808E70}" dt="2021-11-19T10:03:05.281" v="1286" actId="26606"/>
          <ac:picMkLst>
            <pc:docMk/>
            <pc:sldMk cId="3100919074" sldId="278"/>
            <ac:picMk id="5" creationId="{8AE55DC1-B508-482E-95A1-7278665D46BF}"/>
          </ac:picMkLst>
        </pc:picChg>
        <pc:picChg chg="add mod">
          <ac:chgData name="Gaurav" userId="82910d1045254608" providerId="LiveId" clId="{9B289A47-4A21-4F6F-9737-60136D808E70}" dt="2021-11-19T12:30:54.461" v="4662"/>
          <ac:picMkLst>
            <pc:docMk/>
            <pc:sldMk cId="3100919074" sldId="278"/>
            <ac:picMk id="26" creationId="{42EAAA0F-59D5-49CD-93EB-E6506B28EBD9}"/>
          </ac:picMkLst>
        </pc:picChg>
        <pc:cxnChg chg="add del">
          <ac:chgData name="Gaurav" userId="82910d1045254608" providerId="LiveId" clId="{9B289A47-4A21-4F6F-9737-60136D808E70}" dt="2021-11-19T10:02:28.262" v="1281" actId="26606"/>
          <ac:cxnSpMkLst>
            <pc:docMk/>
            <pc:sldMk cId="3100919074" sldId="278"/>
            <ac:cxnSpMk id="12" creationId="{1F5DC8C3-BA5F-4EED-BB9A-A14272BD82A1}"/>
          </ac:cxnSpMkLst>
        </pc:cxnChg>
        <pc:cxnChg chg="add del">
          <ac:chgData name="Gaurav" userId="82910d1045254608" providerId="LiveId" clId="{9B289A47-4A21-4F6F-9737-60136D808E70}" dt="2021-11-19T10:02:28.262" v="1281" actId="26606"/>
          <ac:cxnSpMkLst>
            <pc:docMk/>
            <pc:sldMk cId="3100919074" sldId="278"/>
            <ac:cxnSpMk id="18" creationId="{2669285E-35F6-4010-B084-229A808458CD}"/>
          </ac:cxnSpMkLst>
        </pc:cxnChg>
        <pc:cxnChg chg="add del">
          <ac:chgData name="Gaurav" userId="82910d1045254608" providerId="LiveId" clId="{9B289A47-4A21-4F6F-9737-60136D808E70}" dt="2021-11-19T10:02:39.612" v="1284" actId="26606"/>
          <ac:cxnSpMkLst>
            <pc:docMk/>
            <pc:sldMk cId="3100919074" sldId="278"/>
            <ac:cxnSpMk id="25" creationId="{1F5DC8C3-BA5F-4EED-BB9A-A14272BD82A1}"/>
          </ac:cxnSpMkLst>
        </pc:cxnChg>
        <pc:cxnChg chg="add del">
          <ac:chgData name="Gaurav" userId="82910d1045254608" providerId="LiveId" clId="{9B289A47-4A21-4F6F-9737-60136D808E70}" dt="2021-11-19T10:02:39.612" v="1284" actId="26606"/>
          <ac:cxnSpMkLst>
            <pc:docMk/>
            <pc:sldMk cId="3100919074" sldId="278"/>
            <ac:cxnSpMk id="29" creationId="{BA22713B-ABB6-4391-97F9-0449A2B9B664}"/>
          </ac:cxnSpMkLst>
        </pc:cxnChg>
        <pc:cxnChg chg="add del">
          <ac:chgData name="Gaurav" userId="82910d1045254608" providerId="LiveId" clId="{9B289A47-4A21-4F6F-9737-60136D808E70}" dt="2021-11-19T10:03:05.281" v="1286" actId="26606"/>
          <ac:cxnSpMkLst>
            <pc:docMk/>
            <pc:sldMk cId="3100919074" sldId="278"/>
            <ac:cxnSpMk id="38" creationId="{1F5DC8C3-BA5F-4EED-BB9A-A14272BD82A1}"/>
          </ac:cxnSpMkLst>
        </pc:cxnChg>
        <pc:cxnChg chg="add del">
          <ac:chgData name="Gaurav" userId="82910d1045254608" providerId="LiveId" clId="{9B289A47-4A21-4F6F-9737-60136D808E70}" dt="2021-11-19T10:03:05.281" v="1286" actId="26606"/>
          <ac:cxnSpMkLst>
            <pc:docMk/>
            <pc:sldMk cId="3100919074" sldId="278"/>
            <ac:cxnSpMk id="44" creationId="{ABCD2462-4C1E-401A-AC2D-F799A138B245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3100919074" sldId="278"/>
            <ac:cxnSpMk id="51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3100919074" sldId="278"/>
            <ac:cxnSpMk id="55" creationId="{D5B557D3-D7B4-404B-84A1-9BD182BE5B06}"/>
          </ac:cxnSpMkLst>
        </pc:cxnChg>
      </pc:sldChg>
      <pc:sldChg chg="modSp add del mod">
        <pc:chgData name="Gaurav" userId="82910d1045254608" providerId="LiveId" clId="{9B289A47-4A21-4F6F-9737-60136D808E70}" dt="2021-11-18T18:34:32.472" v="1120" actId="47"/>
        <pc:sldMkLst>
          <pc:docMk/>
          <pc:sldMk cId="3836918240" sldId="279"/>
        </pc:sldMkLst>
        <pc:spChg chg="mod">
          <ac:chgData name="Gaurav" userId="82910d1045254608" providerId="LiveId" clId="{9B289A47-4A21-4F6F-9737-60136D808E70}" dt="2021-11-18T18:34:14.980" v="1117" actId="20577"/>
          <ac:spMkLst>
            <pc:docMk/>
            <pc:sldMk cId="3836918240" sldId="279"/>
            <ac:spMk id="2" creationId="{D9FF86A7-82EA-4171-A4D1-88CEA99DB70A}"/>
          </ac:spMkLst>
        </pc:spChg>
      </pc:sldChg>
      <pc:sldChg chg="addSp delSp modSp del mod setBg setClrOvrMap">
        <pc:chgData name="Gaurav" userId="82910d1045254608" providerId="LiveId" clId="{9B289A47-4A21-4F6F-9737-60136D808E70}" dt="2021-11-19T11:54:44.540" v="3663" actId="2696"/>
        <pc:sldMkLst>
          <pc:docMk/>
          <pc:sldMk cId="1860223550" sldId="280"/>
        </pc:sldMkLst>
        <pc:spChg chg="mod">
          <ac:chgData name="Gaurav" userId="82910d1045254608" providerId="LiveId" clId="{9B289A47-4A21-4F6F-9737-60136D808E70}" dt="2021-11-19T11:54:36.894" v="3661" actId="26606"/>
          <ac:spMkLst>
            <pc:docMk/>
            <pc:sldMk cId="1860223550" sldId="280"/>
            <ac:spMk id="2" creationId="{C7A068C7-FF3D-4EF4-9D10-D48FD975B820}"/>
          </ac:spMkLst>
        </pc:spChg>
        <pc:spChg chg="del">
          <ac:chgData name="Gaurav" userId="82910d1045254608" providerId="LiveId" clId="{9B289A47-4A21-4F6F-9737-60136D808E70}" dt="2021-11-19T10:13:09.448" v="1317" actId="931"/>
          <ac:spMkLst>
            <pc:docMk/>
            <pc:sldMk cId="1860223550" sldId="280"/>
            <ac:spMk id="3" creationId="{CA065D4A-F5AC-4AF5-A33F-45389389DB7E}"/>
          </ac:spMkLst>
        </pc:spChg>
        <pc:spChg chg="add del">
          <ac:chgData name="Gaurav" userId="82910d1045254608" providerId="LiveId" clId="{9B289A47-4A21-4F6F-9737-60136D808E70}" dt="2021-11-19T10:14:10.859" v="1448" actId="26606"/>
          <ac:spMkLst>
            <pc:docMk/>
            <pc:sldMk cId="1860223550" sldId="280"/>
            <ac:spMk id="12" creationId="{39E3965E-AC41-4711-9D10-E25ABB132D86}"/>
          </ac:spMkLst>
        </pc:spChg>
        <pc:spChg chg="add del">
          <ac:chgData name="Gaurav" userId="82910d1045254608" providerId="LiveId" clId="{9B289A47-4A21-4F6F-9737-60136D808E70}" dt="2021-11-19T10:14:10.859" v="1448" actId="26606"/>
          <ac:spMkLst>
            <pc:docMk/>
            <pc:sldMk cId="1860223550" sldId="280"/>
            <ac:spMk id="16" creationId="{548B4202-DCD5-4F8C-B481-743A989A9DFF}"/>
          </ac:spMkLst>
        </pc:spChg>
        <pc:spChg chg="add del">
          <ac:chgData name="Gaurav" userId="82910d1045254608" providerId="LiveId" clId="{9B289A47-4A21-4F6F-9737-60136D808E70}" dt="2021-11-19T10:14:10.859" v="1448" actId="26606"/>
          <ac:spMkLst>
            <pc:docMk/>
            <pc:sldMk cId="1860223550" sldId="280"/>
            <ac:spMk id="20" creationId="{8EE702CF-91CE-4661-ACBF-3C8160D1B433}"/>
          </ac:spMkLst>
        </pc:spChg>
        <pc:spChg chg="add del">
          <ac:chgData name="Gaurav" userId="82910d1045254608" providerId="LiveId" clId="{9B289A47-4A21-4F6F-9737-60136D808E70}" dt="2021-11-19T11:53:30.300" v="3632" actId="26606"/>
          <ac:spMkLst>
            <pc:docMk/>
            <pc:sldMk cId="1860223550" sldId="280"/>
            <ac:spMk id="22" creationId="{39E3965E-AC41-4711-9D10-E25ABB132D86}"/>
          </ac:spMkLst>
        </pc:spChg>
        <pc:spChg chg="add del">
          <ac:chgData name="Gaurav" userId="82910d1045254608" providerId="LiveId" clId="{9B289A47-4A21-4F6F-9737-60136D808E70}" dt="2021-11-19T11:53:30.300" v="3632" actId="26606"/>
          <ac:spMkLst>
            <pc:docMk/>
            <pc:sldMk cId="1860223550" sldId="280"/>
            <ac:spMk id="24" creationId="{44A37DD3-1B84-4776-94E1-C0AAA5C0F629}"/>
          </ac:spMkLst>
        </pc:spChg>
        <pc:spChg chg="add del">
          <ac:chgData name="Gaurav" userId="82910d1045254608" providerId="LiveId" clId="{9B289A47-4A21-4F6F-9737-60136D808E70}" dt="2021-11-19T11:53:30.300" v="3632" actId="26606"/>
          <ac:spMkLst>
            <pc:docMk/>
            <pc:sldMk cId="1860223550" sldId="280"/>
            <ac:spMk id="25" creationId="{0B4FB531-34DA-4777-9BD5-5B885DC38198}"/>
          </ac:spMkLst>
        </pc:spChg>
        <pc:spChg chg="add mod">
          <ac:chgData name="Gaurav" userId="82910d1045254608" providerId="LiveId" clId="{9B289A47-4A21-4F6F-9737-60136D808E70}" dt="2021-11-19T11:54:36.894" v="3661" actId="26606"/>
          <ac:spMkLst>
            <pc:docMk/>
            <pc:sldMk cId="1860223550" sldId="280"/>
            <ac:spMk id="30" creationId="{C308E33E-5590-4A47-A5CF-F4F14EBCA8DA}"/>
          </ac:spMkLst>
        </pc:spChg>
        <pc:spChg chg="add del">
          <ac:chgData name="Gaurav" userId="82910d1045254608" providerId="LiveId" clId="{9B289A47-4A21-4F6F-9737-60136D808E70}" dt="2021-11-19T11:54:36.899" v="3662" actId="26606"/>
          <ac:spMkLst>
            <pc:docMk/>
            <pc:sldMk cId="1860223550" sldId="280"/>
            <ac:spMk id="33" creationId="{990D0034-F768-41E7-85D4-F38C4DE85770}"/>
          </ac:spMkLst>
        </pc:spChg>
        <pc:spChg chg="add del">
          <ac:chgData name="Gaurav" userId="82910d1045254608" providerId="LiveId" clId="{9B289A47-4A21-4F6F-9737-60136D808E70}" dt="2021-11-19T11:54:36.899" v="3662" actId="26606"/>
          <ac:spMkLst>
            <pc:docMk/>
            <pc:sldMk cId="1860223550" sldId="280"/>
            <ac:spMk id="35" creationId="{95B38FD6-641F-41BF-B466-C1C6366420F0}"/>
          </ac:spMkLst>
        </pc:spChg>
        <pc:spChg chg="add del">
          <ac:chgData name="Gaurav" userId="82910d1045254608" providerId="LiveId" clId="{9B289A47-4A21-4F6F-9737-60136D808E70}" dt="2021-11-19T11:54:36.899" v="3662" actId="26606"/>
          <ac:spMkLst>
            <pc:docMk/>
            <pc:sldMk cId="1860223550" sldId="280"/>
            <ac:spMk id="39" creationId="{7363FFA6-C551-4935-A474-8B2482E55BAC}"/>
          </ac:spMkLst>
        </pc:spChg>
        <pc:spChg chg="add del">
          <ac:chgData name="Gaurav" userId="82910d1045254608" providerId="LiveId" clId="{9B289A47-4A21-4F6F-9737-60136D808E70}" dt="2021-11-19T11:54:24.252" v="3659" actId="26606"/>
          <ac:spMkLst>
            <pc:docMk/>
            <pc:sldMk cId="1860223550" sldId="280"/>
            <ac:spMk id="44" creationId="{39E3965E-AC41-4711-9D10-E25ABB132D86}"/>
          </ac:spMkLst>
        </pc:spChg>
        <pc:spChg chg="add del">
          <ac:chgData name="Gaurav" userId="82910d1045254608" providerId="LiveId" clId="{9B289A47-4A21-4F6F-9737-60136D808E70}" dt="2021-11-19T11:54:24.252" v="3659" actId="26606"/>
          <ac:spMkLst>
            <pc:docMk/>
            <pc:sldMk cId="1860223550" sldId="280"/>
            <ac:spMk id="48" creationId="{7472B899-9BAA-4120-ABDF-C37ED56BD1F2}"/>
          </ac:spMkLst>
        </pc:spChg>
        <pc:spChg chg="add del">
          <ac:chgData name="Gaurav" userId="82910d1045254608" providerId="LiveId" clId="{9B289A47-4A21-4F6F-9737-60136D808E70}" dt="2021-11-19T11:54:36.894" v="3661" actId="26606"/>
          <ac:spMkLst>
            <pc:docMk/>
            <pc:sldMk cId="1860223550" sldId="280"/>
            <ac:spMk id="52" creationId="{39E3965E-AC41-4711-9D10-E25ABB132D86}"/>
          </ac:spMkLst>
        </pc:spChg>
        <pc:spChg chg="add del">
          <ac:chgData name="Gaurav" userId="82910d1045254608" providerId="LiveId" clId="{9B289A47-4A21-4F6F-9737-60136D808E70}" dt="2021-11-19T11:54:36.894" v="3661" actId="26606"/>
          <ac:spMkLst>
            <pc:docMk/>
            <pc:sldMk cId="1860223550" sldId="280"/>
            <ac:spMk id="54" creationId="{A9286AD2-18A9-4868-A4E3-7A2097A20810}"/>
          </ac:spMkLst>
        </pc:spChg>
        <pc:spChg chg="add">
          <ac:chgData name="Gaurav" userId="82910d1045254608" providerId="LiveId" clId="{9B289A47-4A21-4F6F-9737-60136D808E70}" dt="2021-11-19T11:54:36.899" v="3662" actId="26606"/>
          <ac:spMkLst>
            <pc:docMk/>
            <pc:sldMk cId="1860223550" sldId="280"/>
            <ac:spMk id="57" creationId="{990D0034-F768-41E7-85D4-F38C4DE85770}"/>
          </ac:spMkLst>
        </pc:spChg>
        <pc:spChg chg="add">
          <ac:chgData name="Gaurav" userId="82910d1045254608" providerId="LiveId" clId="{9B289A47-4A21-4F6F-9737-60136D808E70}" dt="2021-11-19T11:54:36.899" v="3662" actId="26606"/>
          <ac:spMkLst>
            <pc:docMk/>
            <pc:sldMk cId="1860223550" sldId="280"/>
            <ac:spMk id="58" creationId="{95B38FD6-641F-41BF-B466-C1C6366420F0}"/>
          </ac:spMkLst>
        </pc:spChg>
        <pc:spChg chg="add">
          <ac:chgData name="Gaurav" userId="82910d1045254608" providerId="LiveId" clId="{9B289A47-4A21-4F6F-9737-60136D808E70}" dt="2021-11-19T11:54:36.899" v="3662" actId="26606"/>
          <ac:spMkLst>
            <pc:docMk/>
            <pc:sldMk cId="1860223550" sldId="280"/>
            <ac:spMk id="60" creationId="{7363FFA6-C551-4935-A474-8B2482E55BAC}"/>
          </ac:spMkLst>
        </pc:spChg>
        <pc:picChg chg="add mod ord">
          <ac:chgData name="Gaurav" userId="82910d1045254608" providerId="LiveId" clId="{9B289A47-4A21-4F6F-9737-60136D808E70}" dt="2021-11-19T11:54:36.894" v="3661" actId="26606"/>
          <ac:picMkLst>
            <pc:docMk/>
            <pc:sldMk cId="1860223550" sldId="280"/>
            <ac:picMk id="5" creationId="{23C74C61-1A26-4E6B-B8E1-210608C1787D}"/>
          </ac:picMkLst>
        </pc:picChg>
        <pc:picChg chg="add mod ord">
          <ac:chgData name="Gaurav" userId="82910d1045254608" providerId="LiveId" clId="{9B289A47-4A21-4F6F-9737-60136D808E70}" dt="2021-11-19T11:54:36.894" v="3661" actId="26606"/>
          <ac:picMkLst>
            <pc:docMk/>
            <pc:sldMk cId="1860223550" sldId="280"/>
            <ac:picMk id="7" creationId="{91015930-B481-40D7-A199-696BFBE3F6D5}"/>
          </ac:picMkLst>
        </pc:picChg>
        <pc:cxnChg chg="add del">
          <ac:chgData name="Gaurav" userId="82910d1045254608" providerId="LiveId" clId="{9B289A47-4A21-4F6F-9737-60136D808E70}" dt="2021-11-19T10:14:10.859" v="1448" actId="26606"/>
          <ac:cxnSpMkLst>
            <pc:docMk/>
            <pc:sldMk cId="1860223550" sldId="280"/>
            <ac:cxnSpMk id="14" creationId="{1F5DC8C3-BA5F-4EED-BB9A-A14272BD82A1}"/>
          </ac:cxnSpMkLst>
        </pc:cxnChg>
        <pc:cxnChg chg="add del">
          <ac:chgData name="Gaurav" userId="82910d1045254608" providerId="LiveId" clId="{9B289A47-4A21-4F6F-9737-60136D808E70}" dt="2021-11-19T10:14:10.859" v="1448" actId="26606"/>
          <ac:cxnSpMkLst>
            <pc:docMk/>
            <pc:sldMk cId="1860223550" sldId="280"/>
            <ac:cxnSpMk id="18" creationId="{F7F57F6B-E621-4E40-A34D-2FE12902AA20}"/>
          </ac:cxnSpMkLst>
        </pc:cxnChg>
        <pc:cxnChg chg="add del">
          <ac:chgData name="Gaurav" userId="82910d1045254608" providerId="LiveId" clId="{9B289A47-4A21-4F6F-9737-60136D808E70}" dt="2021-11-19T11:53:30.300" v="3632" actId="26606"/>
          <ac:cxnSpMkLst>
            <pc:docMk/>
            <pc:sldMk cId="1860223550" sldId="280"/>
            <ac:cxnSpMk id="23" creationId="{1F5DC8C3-BA5F-4EED-BB9A-A14272BD82A1}"/>
          </ac:cxnSpMkLst>
        </pc:cxnChg>
        <pc:cxnChg chg="add del">
          <ac:chgData name="Gaurav" userId="82910d1045254608" providerId="LiveId" clId="{9B289A47-4A21-4F6F-9737-60136D808E70}" dt="2021-11-19T11:53:30.300" v="3632" actId="26606"/>
          <ac:cxnSpMkLst>
            <pc:docMk/>
            <pc:sldMk cId="1860223550" sldId="280"/>
            <ac:cxnSpMk id="26" creationId="{D5B557D3-D7B4-404B-84A1-9BD182BE5B06}"/>
          </ac:cxnSpMkLst>
        </pc:cxnChg>
        <pc:cxnChg chg="add del">
          <ac:chgData name="Gaurav" userId="82910d1045254608" providerId="LiveId" clId="{9B289A47-4A21-4F6F-9737-60136D808E70}" dt="2021-11-19T11:54:36.899" v="3662" actId="26606"/>
          <ac:cxnSpMkLst>
            <pc:docMk/>
            <pc:sldMk cId="1860223550" sldId="280"/>
            <ac:cxnSpMk id="37" creationId="{6BF9119E-766E-4526-AAE5-639F577C0493}"/>
          </ac:cxnSpMkLst>
        </pc:cxnChg>
        <pc:cxnChg chg="add del">
          <ac:chgData name="Gaurav" userId="82910d1045254608" providerId="LiveId" clId="{9B289A47-4A21-4F6F-9737-60136D808E70}" dt="2021-11-19T11:54:24.252" v="3659" actId="26606"/>
          <ac:cxnSpMkLst>
            <pc:docMk/>
            <pc:sldMk cId="1860223550" sldId="280"/>
            <ac:cxnSpMk id="46" creationId="{1F5DC8C3-BA5F-4EED-BB9A-A14272BD82A1}"/>
          </ac:cxnSpMkLst>
        </pc:cxnChg>
        <pc:cxnChg chg="add del">
          <ac:chgData name="Gaurav" userId="82910d1045254608" providerId="LiveId" clId="{9B289A47-4A21-4F6F-9737-60136D808E70}" dt="2021-11-19T11:54:24.252" v="3659" actId="26606"/>
          <ac:cxnSpMkLst>
            <pc:docMk/>
            <pc:sldMk cId="1860223550" sldId="280"/>
            <ac:cxnSpMk id="50" creationId="{B9EB6DAA-2F0C-43D5-A577-15D5D2C4E3F5}"/>
          </ac:cxnSpMkLst>
        </pc:cxnChg>
        <pc:cxnChg chg="add del">
          <ac:chgData name="Gaurav" userId="82910d1045254608" providerId="LiveId" clId="{9B289A47-4A21-4F6F-9737-60136D808E70}" dt="2021-11-19T11:54:36.894" v="3661" actId="26606"/>
          <ac:cxnSpMkLst>
            <pc:docMk/>
            <pc:sldMk cId="1860223550" sldId="280"/>
            <ac:cxnSpMk id="53" creationId="{1F5DC8C3-BA5F-4EED-BB9A-A14272BD82A1}"/>
          </ac:cxnSpMkLst>
        </pc:cxnChg>
        <pc:cxnChg chg="add del">
          <ac:chgData name="Gaurav" userId="82910d1045254608" providerId="LiveId" clId="{9B289A47-4A21-4F6F-9737-60136D808E70}" dt="2021-11-19T11:54:36.894" v="3661" actId="26606"/>
          <ac:cxnSpMkLst>
            <pc:docMk/>
            <pc:sldMk cId="1860223550" sldId="280"/>
            <ac:cxnSpMk id="55" creationId="{E7A7CD63-7EC3-44F3-95D0-595C4019FF24}"/>
          </ac:cxnSpMkLst>
        </pc:cxnChg>
        <pc:cxnChg chg="add">
          <ac:chgData name="Gaurav" userId="82910d1045254608" providerId="LiveId" clId="{9B289A47-4A21-4F6F-9737-60136D808E70}" dt="2021-11-19T11:54:36.899" v="3662" actId="26606"/>
          <ac:cxnSpMkLst>
            <pc:docMk/>
            <pc:sldMk cId="1860223550" sldId="280"/>
            <ac:cxnSpMk id="59" creationId="{6BF9119E-766E-4526-AAE5-639F577C0493}"/>
          </ac:cxnSpMkLst>
        </pc:cxnChg>
      </pc:sldChg>
      <pc:sldChg chg="addSp delSp modSp del mod setBg">
        <pc:chgData name="Gaurav" userId="82910d1045254608" providerId="LiveId" clId="{9B289A47-4A21-4F6F-9737-60136D808E70}" dt="2021-11-19T10:15:04.789" v="1453" actId="47"/>
        <pc:sldMkLst>
          <pc:docMk/>
          <pc:sldMk cId="1721970754" sldId="281"/>
        </pc:sldMkLst>
        <pc:spChg chg="mod">
          <ac:chgData name="Gaurav" userId="82910d1045254608" providerId="LiveId" clId="{9B289A47-4A21-4F6F-9737-60136D808E70}" dt="2021-11-19T10:14:44.049" v="1452" actId="26606"/>
          <ac:spMkLst>
            <pc:docMk/>
            <pc:sldMk cId="1721970754" sldId="281"/>
            <ac:spMk id="2" creationId="{67983AB9-798D-4072-BB6F-F03394F88AFC}"/>
          </ac:spMkLst>
        </pc:spChg>
        <pc:spChg chg="mod">
          <ac:chgData name="Gaurav" userId="82910d1045254608" providerId="LiveId" clId="{9B289A47-4A21-4F6F-9737-60136D808E70}" dt="2021-11-19T10:14:44.049" v="1452" actId="26606"/>
          <ac:spMkLst>
            <pc:docMk/>
            <pc:sldMk cId="1721970754" sldId="281"/>
            <ac:spMk id="3" creationId="{6448BC29-D970-422B-A811-58A864EF4B94}"/>
          </ac:spMkLst>
        </pc:spChg>
        <pc:spChg chg="add del">
          <ac:chgData name="Gaurav" userId="82910d1045254608" providerId="LiveId" clId="{9B289A47-4A21-4F6F-9737-60136D808E70}" dt="2021-11-19T10:14:44.033" v="1451" actId="26606"/>
          <ac:spMkLst>
            <pc:docMk/>
            <pc:sldMk cId="1721970754" sldId="281"/>
            <ac:spMk id="8" creationId="{3741B58E-3B65-4A01-A276-975AB2CF8A08}"/>
          </ac:spMkLst>
        </pc:spChg>
        <pc:spChg chg="add del">
          <ac:chgData name="Gaurav" userId="82910d1045254608" providerId="LiveId" clId="{9B289A47-4A21-4F6F-9737-60136D808E70}" dt="2021-11-19T10:14:44.033" v="1451" actId="26606"/>
          <ac:spMkLst>
            <pc:docMk/>
            <pc:sldMk cId="1721970754" sldId="281"/>
            <ac:spMk id="10" creationId="{7AAC67C3-831B-4AB1-A259-DFB839CAFAFC}"/>
          </ac:spMkLst>
        </pc:spChg>
        <pc:spChg chg="add">
          <ac:chgData name="Gaurav" userId="82910d1045254608" providerId="LiveId" clId="{9B289A47-4A21-4F6F-9737-60136D808E70}" dt="2021-11-19T10:14:44.049" v="1452" actId="26606"/>
          <ac:spMkLst>
            <pc:docMk/>
            <pc:sldMk cId="1721970754" sldId="281"/>
            <ac:spMk id="12" creationId="{359CEC61-F44B-43B3-B40F-AE38C5AF1D5F}"/>
          </ac:spMkLst>
        </pc:spChg>
        <pc:spChg chg="add">
          <ac:chgData name="Gaurav" userId="82910d1045254608" providerId="LiveId" clId="{9B289A47-4A21-4F6F-9737-60136D808E70}" dt="2021-11-19T10:14:44.049" v="1452" actId="26606"/>
          <ac:spMkLst>
            <pc:docMk/>
            <pc:sldMk cId="1721970754" sldId="281"/>
            <ac:spMk id="13" creationId="{3558DB37-9FEE-48A2-8578-ED0401573943}"/>
          </ac:spMkLst>
        </pc:spChg>
        <pc:spChg chg="add">
          <ac:chgData name="Gaurav" userId="82910d1045254608" providerId="LiveId" clId="{9B289A47-4A21-4F6F-9737-60136D808E70}" dt="2021-11-19T10:14:44.049" v="1452" actId="26606"/>
          <ac:spMkLst>
            <pc:docMk/>
            <pc:sldMk cId="1721970754" sldId="281"/>
            <ac:spMk id="14" creationId="{5F7FCCA6-00E2-4F74-A105-0D769872F243}"/>
          </ac:spMkLst>
        </pc:spChg>
      </pc:sldChg>
      <pc:sldChg chg="del">
        <pc:chgData name="Gaurav" userId="82910d1045254608" providerId="LiveId" clId="{9B289A47-4A21-4F6F-9737-60136D808E70}" dt="2021-11-19T11:12:12.761" v="2794" actId="47"/>
        <pc:sldMkLst>
          <pc:docMk/>
          <pc:sldMk cId="1326038536" sldId="282"/>
        </pc:sldMkLst>
      </pc:sldChg>
      <pc:sldChg chg="addSp delSp modSp delDesignElem">
        <pc:chgData name="Gaurav" userId="82910d1045254608" providerId="LiveId" clId="{9B289A47-4A21-4F6F-9737-60136D808E70}" dt="2021-11-23T12:04:20.366" v="7223"/>
        <pc:sldMkLst>
          <pc:docMk/>
          <pc:sldMk cId="2470807049" sldId="283"/>
        </pc:sldMkLst>
        <pc:spChg chg="add del">
          <ac:chgData name="Gaurav" userId="82910d1045254608" providerId="LiveId" clId="{9B289A47-4A21-4F6F-9737-60136D808E70}" dt="2021-11-23T12:04:20.366" v="7223"/>
          <ac:spMkLst>
            <pc:docMk/>
            <pc:sldMk cId="2470807049" sldId="283"/>
            <ac:spMk id="34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2470807049" sldId="283"/>
            <ac:spMk id="36" creationId="{990BAFCD-EA0A-47F4-8B00-AAB1E67A90CC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2470807049" sldId="283"/>
            <ac:spMk id="37" creationId="{2F9C61D6-37CC-4AD4-83C3-022D08874179}"/>
          </ac:spMkLst>
        </pc:spChg>
        <pc:picChg chg="add mod">
          <ac:chgData name="Gaurav" userId="82910d1045254608" providerId="LiveId" clId="{9B289A47-4A21-4F6F-9737-60136D808E70}" dt="2021-11-19T12:30:28.610" v="4655"/>
          <ac:picMkLst>
            <pc:docMk/>
            <pc:sldMk cId="2470807049" sldId="283"/>
            <ac:picMk id="9" creationId="{84FFAA0D-1D7D-4F4A-95C8-0EDCA7E53069}"/>
          </ac:picMkLst>
        </pc:pic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2470807049" sldId="283"/>
            <ac:cxnSpMk id="33" creationId="{2669285E-35F6-4010-B084-229A808458CD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2470807049" sldId="283"/>
            <ac:cxnSpMk id="35" creationId="{1F5DC8C3-BA5F-4EED-BB9A-A14272BD82A1}"/>
          </ac:cxnSpMkLst>
        </pc:cxnChg>
      </pc:sldChg>
      <pc:sldChg chg="addSp delSp modSp modTransition delDesignElem">
        <pc:chgData name="Gaurav" userId="82910d1045254608" providerId="LiveId" clId="{9B289A47-4A21-4F6F-9737-60136D808E70}" dt="2021-11-23T12:04:20.366" v="7223"/>
        <pc:sldMkLst>
          <pc:docMk/>
          <pc:sldMk cId="1378551178" sldId="284"/>
        </pc:sldMkLst>
        <pc:spChg chg="add del">
          <ac:chgData name="Gaurav" userId="82910d1045254608" providerId="LiveId" clId="{9B289A47-4A21-4F6F-9737-60136D808E70}" dt="2021-11-23T12:04:20.366" v="7223"/>
          <ac:spMkLst>
            <pc:docMk/>
            <pc:sldMk cId="1378551178" sldId="284"/>
            <ac:spMk id="20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1378551178" sldId="284"/>
            <ac:spMk id="22" creationId="{990BAFCD-EA0A-47F4-8B00-AAB1E67A90CC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1378551178" sldId="284"/>
            <ac:spMk id="23" creationId="{2F9C61D6-37CC-4AD4-83C3-022D08874179}"/>
          </ac:spMkLst>
        </pc:spChg>
        <pc:picChg chg="add mod">
          <ac:chgData name="Gaurav" userId="82910d1045254608" providerId="LiveId" clId="{9B289A47-4A21-4F6F-9737-60136D808E70}" dt="2021-11-19T12:30:30.096" v="4656"/>
          <ac:picMkLst>
            <pc:docMk/>
            <pc:sldMk cId="1378551178" sldId="284"/>
            <ac:picMk id="9" creationId="{9327DACF-2D6C-4FFF-B8A2-22671A62DF42}"/>
          </ac:picMkLst>
        </pc:pic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1378551178" sldId="284"/>
            <ac:cxnSpMk id="21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1378551178" sldId="284"/>
            <ac:cxnSpMk id="24" creationId="{2669285E-35F6-4010-B084-229A808458CD}"/>
          </ac:cxnSpMkLst>
        </pc:cxnChg>
      </pc:sldChg>
      <pc:sldChg chg="addSp delSp modSp new mod modTransition">
        <pc:chgData name="Gaurav" userId="82910d1045254608" providerId="LiveId" clId="{9B289A47-4A21-4F6F-9737-60136D808E70}" dt="2021-11-24T08:57:22.486" v="7320" actId="1035"/>
        <pc:sldMkLst>
          <pc:docMk/>
          <pc:sldMk cId="2890072782" sldId="285"/>
        </pc:sldMkLst>
        <pc:spChg chg="mod">
          <ac:chgData name="Gaurav" userId="82910d1045254608" providerId="LiveId" clId="{9B289A47-4A21-4F6F-9737-60136D808E70}" dt="2021-11-19T10:15:52.618" v="1532" actId="27636"/>
          <ac:spMkLst>
            <pc:docMk/>
            <pc:sldMk cId="2890072782" sldId="285"/>
            <ac:spMk id="2" creationId="{D188C98A-B289-40FD-949A-33FDFEC46CAF}"/>
          </ac:spMkLst>
        </pc:spChg>
        <pc:spChg chg="del">
          <ac:chgData name="Gaurav" userId="82910d1045254608" providerId="LiveId" clId="{9B289A47-4A21-4F6F-9737-60136D808E70}" dt="2021-11-19T10:22:15.429" v="1536" actId="931"/>
          <ac:spMkLst>
            <pc:docMk/>
            <pc:sldMk cId="2890072782" sldId="285"/>
            <ac:spMk id="3" creationId="{E37707AF-4545-4FDE-81B7-9960D494BD47}"/>
          </ac:spMkLst>
        </pc:spChg>
        <pc:spChg chg="mod">
          <ac:chgData name="Gaurav" userId="82910d1045254608" providerId="LiveId" clId="{9B289A47-4A21-4F6F-9737-60136D808E70}" dt="2021-11-23T12:04:20.366" v="7223"/>
          <ac:spMkLst>
            <pc:docMk/>
            <pc:sldMk cId="2890072782" sldId="285"/>
            <ac:spMk id="4" creationId="{E3A47984-502E-4ADF-AD94-9A06FAC66903}"/>
          </ac:spMkLst>
        </pc:spChg>
        <pc:picChg chg="add mod">
          <ac:chgData name="Gaurav" userId="82910d1045254608" providerId="LiveId" clId="{9B289A47-4A21-4F6F-9737-60136D808E70}" dt="2021-11-23T12:03:12.439" v="7212"/>
          <ac:picMkLst>
            <pc:docMk/>
            <pc:sldMk cId="2890072782" sldId="285"/>
            <ac:picMk id="6" creationId="{E2B29E77-02F9-4600-B21A-84EF87FA536F}"/>
          </ac:picMkLst>
        </pc:picChg>
        <pc:picChg chg="add mod">
          <ac:chgData name="Gaurav" userId="82910d1045254608" providerId="LiveId" clId="{9B289A47-4A21-4F6F-9737-60136D808E70}" dt="2021-11-24T08:57:22.486" v="7320" actId="1035"/>
          <ac:picMkLst>
            <pc:docMk/>
            <pc:sldMk cId="2890072782" sldId="285"/>
            <ac:picMk id="7" creationId="{F31CA288-DC0F-4CDC-9F04-0D6059079C93}"/>
          </ac:picMkLst>
        </pc:picChg>
      </pc:sldChg>
      <pc:sldChg chg="addSp delSp modSp new mod modTransition setBg setClrOvrMap delDesignElem">
        <pc:chgData name="Gaurav" userId="82910d1045254608" providerId="LiveId" clId="{9B289A47-4A21-4F6F-9737-60136D808E70}" dt="2021-11-23T12:04:20.366" v="7223"/>
        <pc:sldMkLst>
          <pc:docMk/>
          <pc:sldMk cId="3239973557" sldId="286"/>
        </pc:sldMkLst>
        <pc:spChg chg="mod">
          <ac:chgData name="Gaurav" userId="82910d1045254608" providerId="LiveId" clId="{9B289A47-4A21-4F6F-9737-60136D808E70}" dt="2021-11-23T10:55:01.497" v="5031" actId="26606"/>
          <ac:spMkLst>
            <pc:docMk/>
            <pc:sldMk cId="3239973557" sldId="286"/>
            <ac:spMk id="2" creationId="{AFA1F1B5-6731-445F-ADF1-D595CF573120}"/>
          </ac:spMkLst>
        </pc:spChg>
        <pc:spChg chg="del">
          <ac:chgData name="Gaurav" userId="82910d1045254608" providerId="LiveId" clId="{9B289A47-4A21-4F6F-9737-60136D808E70}" dt="2021-11-19T10:41:45.897" v="1795" actId="931"/>
          <ac:spMkLst>
            <pc:docMk/>
            <pc:sldMk cId="3239973557" sldId="286"/>
            <ac:spMk id="3" creationId="{B21636E9-4862-403B-A647-9E9979304D49}"/>
          </ac:spMkLst>
        </pc:spChg>
        <pc:spChg chg="mod">
          <ac:chgData name="Gaurav" userId="82910d1045254608" providerId="LiveId" clId="{9B289A47-4A21-4F6F-9737-60136D808E70}" dt="2021-11-23T12:03:12.439" v="7212"/>
          <ac:spMkLst>
            <pc:docMk/>
            <pc:sldMk cId="3239973557" sldId="286"/>
            <ac:spMk id="4" creationId="{68DF87D7-75F4-4F6E-B443-BDFC62901A20}"/>
          </ac:spMkLst>
        </pc:spChg>
        <pc:spChg chg="add del mod">
          <ac:chgData name="Gaurav" userId="82910d1045254608" providerId="LiveId" clId="{9B289A47-4A21-4F6F-9737-60136D808E70}" dt="2021-11-23T10:46:30.460" v="5011" actId="931"/>
          <ac:spMkLst>
            <pc:docMk/>
            <pc:sldMk cId="3239973557" sldId="286"/>
            <ac:spMk id="5" creationId="{209B1EB8-53F0-4933-A50A-B74AA416AC1A}"/>
          </ac:spMkLst>
        </pc:spChg>
        <pc:spChg chg="add del mod">
          <ac:chgData name="Gaurav" userId="82910d1045254608" providerId="LiveId" clId="{9B289A47-4A21-4F6F-9737-60136D808E70}" dt="2021-11-23T10:54:56.014" v="5028" actId="931"/>
          <ac:spMkLst>
            <pc:docMk/>
            <pc:sldMk cId="3239973557" sldId="286"/>
            <ac:spMk id="11" creationId="{096A5341-8412-49E0-AF16-FE0F2A124233}"/>
          </ac:spMkLst>
        </pc:spChg>
        <pc:spChg chg="add del">
          <ac:chgData name="Gaurav" userId="82910d1045254608" providerId="LiveId" clId="{9B289A47-4A21-4F6F-9737-60136D808E70}" dt="2021-11-23T10:46:49.085" v="5017" actId="26606"/>
          <ac:spMkLst>
            <pc:docMk/>
            <pc:sldMk cId="3239973557" sldId="286"/>
            <ac:spMk id="14" creationId="{416A0E3C-60E6-4F39-BC55-5F7C224E1F7C}"/>
          </ac:spMkLst>
        </pc:spChg>
        <pc:spChg chg="add del">
          <ac:chgData name="Gaurav" userId="82910d1045254608" providerId="LiveId" clId="{9B289A47-4A21-4F6F-9737-60136D808E70}" dt="2021-11-23T10:55:31.309" v="5048" actId="26606"/>
          <ac:spMkLst>
            <pc:docMk/>
            <pc:sldMk cId="3239973557" sldId="286"/>
            <ac:spMk id="15" creationId="{416A0E3C-60E6-4F39-BC55-5F7C224E1F7C}"/>
          </ac:spMkLst>
        </pc:spChg>
        <pc:spChg chg="add del">
          <ac:chgData name="Gaurav" userId="82910d1045254608" providerId="LiveId" clId="{9B289A47-4A21-4F6F-9737-60136D808E70}" dt="2021-11-23T10:46:49.085" v="5017" actId="26606"/>
          <ac:spMkLst>
            <pc:docMk/>
            <pc:sldMk cId="3239973557" sldId="286"/>
            <ac:spMk id="18" creationId="{39B4056F-1959-4627-A683-77F6C0603FCD}"/>
          </ac:spMkLst>
        </pc:spChg>
        <pc:spChg chg="add del">
          <ac:chgData name="Gaurav" userId="82910d1045254608" providerId="LiveId" clId="{9B289A47-4A21-4F6F-9737-60136D808E70}" dt="2021-11-23T10:55:31.309" v="5048" actId="26606"/>
          <ac:spMkLst>
            <pc:docMk/>
            <pc:sldMk cId="3239973557" sldId="286"/>
            <ac:spMk id="19" creationId="{0AB6E427-3F73-4C06-A5D5-AE52C3883B50}"/>
          </ac:spMkLst>
        </pc:spChg>
        <pc:spChg chg="add del">
          <ac:chgData name="Gaurav" userId="82910d1045254608" providerId="LiveId" clId="{9B289A47-4A21-4F6F-9737-60136D808E70}" dt="2021-11-23T10:46:49.085" v="5017" actId="26606"/>
          <ac:spMkLst>
            <pc:docMk/>
            <pc:sldMk cId="3239973557" sldId="286"/>
            <ac:spMk id="20" creationId="{D8D7349B-C9FA-4FCE-A1FF-948F460A3A9A}"/>
          </ac:spMkLst>
        </pc:spChg>
        <pc:spChg chg="add del">
          <ac:chgData name="Gaurav" userId="82910d1045254608" providerId="LiveId" clId="{9B289A47-4A21-4F6F-9737-60136D808E70}" dt="2021-11-23T10:55:31.309" v="5048" actId="26606"/>
          <ac:spMkLst>
            <pc:docMk/>
            <pc:sldMk cId="3239973557" sldId="286"/>
            <ac:spMk id="21" creationId="{D8C9BDAA-0390-4B39-9B5C-BC95E5120DA4}"/>
          </ac:spMkLst>
        </pc:spChg>
        <pc:spChg chg="add del">
          <ac:chgData name="Gaurav" userId="82910d1045254608" providerId="LiveId" clId="{9B289A47-4A21-4F6F-9737-60136D808E70}" dt="2021-11-23T10:46:54.726" v="5019" actId="26606"/>
          <ac:spMkLst>
            <pc:docMk/>
            <pc:sldMk cId="3239973557" sldId="286"/>
            <ac:spMk id="24" creationId="{416A0E3C-60E6-4F39-BC55-5F7C224E1F7C}"/>
          </ac:spMkLst>
        </pc:spChg>
        <pc:spChg chg="add del">
          <ac:chgData name="Gaurav" userId="82910d1045254608" providerId="LiveId" clId="{9B289A47-4A21-4F6F-9737-60136D808E70}" dt="2021-11-23T10:46:54.726" v="5019" actId="26606"/>
          <ac:spMkLst>
            <pc:docMk/>
            <pc:sldMk cId="3239973557" sldId="286"/>
            <ac:spMk id="26" creationId="{F64BBAA4-C62B-4146-B49F-FE4CC4655EE0}"/>
          </ac:spMkLst>
        </pc:spChg>
        <pc:spChg chg="add del">
          <ac:chgData name="Gaurav" userId="82910d1045254608" providerId="LiveId" clId="{9B289A47-4A21-4F6F-9737-60136D808E70}" dt="2021-11-23T10:46:54.726" v="5019" actId="26606"/>
          <ac:spMkLst>
            <pc:docMk/>
            <pc:sldMk cId="3239973557" sldId="286"/>
            <ac:spMk id="28" creationId="{6BF36B24-6632-4516-9692-731462896C1F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239973557" sldId="286"/>
            <ac:spMk id="29" creationId="{416A0E3C-60E6-4F39-BC55-5F7C224E1F7C}"/>
          </ac:spMkLst>
        </pc:spChg>
        <pc:spChg chg="add del">
          <ac:chgData name="Gaurav" userId="82910d1045254608" providerId="LiveId" clId="{9B289A47-4A21-4F6F-9737-60136D808E70}" dt="2021-11-23T10:46:58.864" v="5021" actId="26606"/>
          <ac:spMkLst>
            <pc:docMk/>
            <pc:sldMk cId="3239973557" sldId="286"/>
            <ac:spMk id="30" creationId="{416A0E3C-60E6-4F39-BC55-5F7C224E1F7C}"/>
          </ac:spMkLst>
        </pc:spChg>
        <pc:spChg chg="add del">
          <ac:chgData name="Gaurav" userId="82910d1045254608" providerId="LiveId" clId="{9B289A47-4A21-4F6F-9737-60136D808E70}" dt="2021-11-23T10:46:58.864" v="5021" actId="26606"/>
          <ac:spMkLst>
            <pc:docMk/>
            <pc:sldMk cId="3239973557" sldId="286"/>
            <ac:spMk id="32" creationId="{5E0A8391-2737-4F1C-B27A-C44629DB4D33}"/>
          </ac:spMkLst>
        </pc:spChg>
        <pc:spChg chg="add del">
          <ac:chgData name="Gaurav" userId="82910d1045254608" providerId="LiveId" clId="{9B289A47-4A21-4F6F-9737-60136D808E70}" dt="2021-11-23T10:46:58.864" v="5021" actId="26606"/>
          <ac:spMkLst>
            <pc:docMk/>
            <pc:sldMk cId="3239973557" sldId="286"/>
            <ac:spMk id="33" creationId="{ED5EC01C-B438-4398-919E-A345C83EDAC9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239973557" sldId="286"/>
            <ac:spMk id="34" creationId="{D8C9BDAA-0390-4B39-9B5C-BC95E5120DA4}"/>
          </ac:spMkLst>
        </pc:spChg>
        <pc:spChg chg="add del">
          <ac:chgData name="Gaurav" userId="82910d1045254608" providerId="LiveId" clId="{9B289A47-4A21-4F6F-9737-60136D808E70}" dt="2021-11-23T10:47:12.766" v="5023" actId="26606"/>
          <ac:spMkLst>
            <pc:docMk/>
            <pc:sldMk cId="3239973557" sldId="286"/>
            <ac:spMk id="35" creationId="{416A0E3C-60E6-4F39-BC55-5F7C224E1F7C}"/>
          </ac:spMkLst>
        </pc:spChg>
        <pc:spChg chg="add del">
          <ac:chgData name="Gaurav" userId="82910d1045254608" providerId="LiveId" clId="{9B289A47-4A21-4F6F-9737-60136D808E70}" dt="2021-11-23T10:47:12.766" v="5023" actId="26606"/>
          <ac:spMkLst>
            <pc:docMk/>
            <pc:sldMk cId="3239973557" sldId="286"/>
            <ac:spMk id="37" creationId="{E844E128-FF69-4E9F-8327-6B504B3C5AE1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239973557" sldId="286"/>
            <ac:spMk id="40" creationId="{0AB6E427-3F73-4C06-A5D5-AE52C3883B50}"/>
          </ac:spMkLst>
        </pc:spChg>
        <pc:spChg chg="add mod">
          <ac:chgData name="Gaurav" userId="82910d1045254608" providerId="LiveId" clId="{9B289A47-4A21-4F6F-9737-60136D808E70}" dt="2021-11-23T10:56:13.879" v="5070" actId="122"/>
          <ac:spMkLst>
            <pc:docMk/>
            <pc:sldMk cId="3239973557" sldId="286"/>
            <ac:spMk id="42" creationId="{BFB38697-924D-41D9-91A2-358FC275A63C}"/>
          </ac:spMkLst>
        </pc:spChg>
        <pc:picChg chg="add del mod">
          <ac:chgData name="Gaurav" userId="82910d1045254608" providerId="LiveId" clId="{9B289A47-4A21-4F6F-9737-60136D808E70}" dt="2021-11-23T10:46:20.082" v="5010" actId="478"/>
          <ac:picMkLst>
            <pc:docMk/>
            <pc:sldMk cId="3239973557" sldId="286"/>
            <ac:picMk id="6" creationId="{D40CEFF8-D0BA-4DB7-A88C-CC0809E8EFA4}"/>
          </ac:picMkLst>
        </pc:picChg>
        <pc:picChg chg="add mod ord">
          <ac:chgData name="Gaurav" userId="82910d1045254608" providerId="LiveId" clId="{9B289A47-4A21-4F6F-9737-60136D808E70}" dt="2021-11-23T10:55:01.497" v="5031" actId="26606"/>
          <ac:picMkLst>
            <pc:docMk/>
            <pc:sldMk cId="3239973557" sldId="286"/>
            <ac:picMk id="7" creationId="{2ABAAB5C-5E93-4921-A569-67A5F09307DC}"/>
          </ac:picMkLst>
        </pc:picChg>
        <pc:picChg chg="add del mod ord">
          <ac:chgData name="Gaurav" userId="82910d1045254608" providerId="LiveId" clId="{9B289A47-4A21-4F6F-9737-60136D808E70}" dt="2021-11-23T10:49:18.429" v="5027" actId="478"/>
          <ac:picMkLst>
            <pc:docMk/>
            <pc:sldMk cId="3239973557" sldId="286"/>
            <ac:picMk id="9" creationId="{1F93ED84-B226-4461-941D-83F06F3FEBA3}"/>
          </ac:picMkLst>
        </pc:picChg>
        <pc:picChg chg="add mod">
          <ac:chgData name="Gaurav" userId="82910d1045254608" providerId="LiveId" clId="{9B289A47-4A21-4F6F-9737-60136D808E70}" dt="2021-11-23T12:03:12.439" v="7212"/>
          <ac:picMkLst>
            <pc:docMk/>
            <pc:sldMk cId="3239973557" sldId="286"/>
            <ac:picMk id="13" creationId="{9E201906-7379-4C4F-B4BC-136CEC3E2D71}"/>
          </ac:picMkLst>
        </pc:picChg>
        <pc:cxnChg chg="add del">
          <ac:chgData name="Gaurav" userId="82910d1045254608" providerId="LiveId" clId="{9B289A47-4A21-4F6F-9737-60136D808E70}" dt="2021-11-23T10:46:49.085" v="5017" actId="26606"/>
          <ac:cxnSpMkLst>
            <pc:docMk/>
            <pc:sldMk cId="3239973557" sldId="286"/>
            <ac:cxnSpMk id="16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0:55:31.309" v="5048" actId="26606"/>
          <ac:cxnSpMkLst>
            <pc:docMk/>
            <pc:sldMk cId="3239973557" sldId="286"/>
            <ac:cxnSpMk id="17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0:46:49.085" v="5017" actId="26606"/>
          <ac:cxnSpMkLst>
            <pc:docMk/>
            <pc:sldMk cId="3239973557" sldId="286"/>
            <ac:cxnSpMk id="22" creationId="{55646586-8E5D-4A2B-BDA9-01CE28AC89A1}"/>
          </ac:cxnSpMkLst>
        </pc:cxnChg>
        <pc:cxnChg chg="add del">
          <ac:chgData name="Gaurav" userId="82910d1045254608" providerId="LiveId" clId="{9B289A47-4A21-4F6F-9737-60136D808E70}" dt="2021-11-23T10:55:31.309" v="5048" actId="26606"/>
          <ac:cxnSpMkLst>
            <pc:docMk/>
            <pc:sldMk cId="3239973557" sldId="286"/>
            <ac:cxnSpMk id="23" creationId="{E04A321A-A039-4720-87B4-66A4210E0D57}"/>
          </ac:cxnSpMkLst>
        </pc:cxnChg>
        <pc:cxnChg chg="add del">
          <ac:chgData name="Gaurav" userId="82910d1045254608" providerId="LiveId" clId="{9B289A47-4A21-4F6F-9737-60136D808E70}" dt="2021-11-23T10:46:54.726" v="5019" actId="26606"/>
          <ac:cxnSpMkLst>
            <pc:docMk/>
            <pc:sldMk cId="3239973557" sldId="286"/>
            <ac:cxnSpMk id="25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0:46:54.726" v="5019" actId="26606"/>
          <ac:cxnSpMkLst>
            <pc:docMk/>
            <pc:sldMk cId="3239973557" sldId="286"/>
            <ac:cxnSpMk id="27" creationId="{EEB57AA8-F021-480C-A9E2-F89913313611}"/>
          </ac:cxnSpMkLst>
        </pc:cxnChg>
        <pc:cxnChg chg="add del">
          <ac:chgData name="Gaurav" userId="82910d1045254608" providerId="LiveId" clId="{9B289A47-4A21-4F6F-9737-60136D808E70}" dt="2021-11-23T10:46:58.864" v="5021" actId="26606"/>
          <ac:cxnSpMkLst>
            <pc:docMk/>
            <pc:sldMk cId="3239973557" sldId="286"/>
            <ac:cxnSpMk id="31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0:47:12.766" v="5023" actId="26606"/>
          <ac:cxnSpMkLst>
            <pc:docMk/>
            <pc:sldMk cId="3239973557" sldId="286"/>
            <ac:cxnSpMk id="36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0:47:12.766" v="5023" actId="26606"/>
          <ac:cxnSpMkLst>
            <pc:docMk/>
            <pc:sldMk cId="3239973557" sldId="286"/>
            <ac:cxnSpMk id="38" creationId="{055CEADF-09EA-423C-8C45-F94AF44D5AF0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3239973557" sldId="286"/>
            <ac:cxnSpMk id="39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3239973557" sldId="286"/>
            <ac:cxnSpMk id="41" creationId="{E04A321A-A039-4720-87B4-66A4210E0D57}"/>
          </ac:cxnSpMkLst>
        </pc:cxnChg>
      </pc:sldChg>
      <pc:sldChg chg="addSp delSp modSp new mod modTransition setBg">
        <pc:chgData name="Gaurav" userId="82910d1045254608" providerId="LiveId" clId="{9B289A47-4A21-4F6F-9737-60136D808E70}" dt="2021-11-23T12:04:20.366" v="7223"/>
        <pc:sldMkLst>
          <pc:docMk/>
          <pc:sldMk cId="4060990092" sldId="287"/>
        </pc:sldMkLst>
        <pc:spChg chg="mod">
          <ac:chgData name="Gaurav" userId="82910d1045254608" providerId="LiveId" clId="{9B289A47-4A21-4F6F-9737-60136D808E70}" dt="2021-11-19T11:15:41.160" v="2926" actId="26606"/>
          <ac:spMkLst>
            <pc:docMk/>
            <pc:sldMk cId="4060990092" sldId="287"/>
            <ac:spMk id="2" creationId="{566338D1-4E64-42A7-B407-E40C637A7D7B}"/>
          </ac:spMkLst>
        </pc:spChg>
        <pc:spChg chg="del">
          <ac:chgData name="Gaurav" userId="82910d1045254608" providerId="LiveId" clId="{9B289A47-4A21-4F6F-9737-60136D808E70}" dt="2021-11-19T10:54:55.430" v="2347" actId="931"/>
          <ac:spMkLst>
            <pc:docMk/>
            <pc:sldMk cId="4060990092" sldId="287"/>
            <ac:spMk id="3" creationId="{3EA2AE9B-CD64-42C1-B9E9-949270F9F49A}"/>
          </ac:spMkLst>
        </pc:spChg>
        <pc:spChg chg="mod">
          <ac:chgData name="Gaurav" userId="82910d1045254608" providerId="LiveId" clId="{9B289A47-4A21-4F6F-9737-60136D808E70}" dt="2021-11-23T12:04:20.366" v="7223"/>
          <ac:spMkLst>
            <pc:docMk/>
            <pc:sldMk cId="4060990092" sldId="287"/>
            <ac:spMk id="4" creationId="{DC6EEFCA-58BA-40DB-B46E-431F52B4DA7C}"/>
          </ac:spMkLst>
        </pc:spChg>
        <pc:spChg chg="add del">
          <ac:chgData name="Gaurav" userId="82910d1045254608" providerId="LiveId" clId="{9B289A47-4A21-4F6F-9737-60136D808E70}" dt="2021-11-19T11:15:41.160" v="2926" actId="26606"/>
          <ac:spMkLst>
            <pc:docMk/>
            <pc:sldMk cId="4060990092" sldId="287"/>
            <ac:spMk id="11" creationId="{416A0E3C-60E6-4F39-BC55-5F7C224E1F7C}"/>
          </ac:spMkLst>
        </pc:spChg>
        <pc:spChg chg="add del">
          <ac:chgData name="Gaurav" userId="82910d1045254608" providerId="LiveId" clId="{9B289A47-4A21-4F6F-9737-60136D808E70}" dt="2021-11-19T11:15:41.160" v="2926" actId="26606"/>
          <ac:spMkLst>
            <pc:docMk/>
            <pc:sldMk cId="4060990092" sldId="287"/>
            <ac:spMk id="15" creationId="{0AB6E427-3F73-4C06-A5D5-AE52C3883B50}"/>
          </ac:spMkLst>
        </pc:spChg>
        <pc:spChg chg="add del">
          <ac:chgData name="Gaurav" userId="82910d1045254608" providerId="LiveId" clId="{9B289A47-4A21-4F6F-9737-60136D808E70}" dt="2021-11-19T11:15:41.160" v="2926" actId="26606"/>
          <ac:spMkLst>
            <pc:docMk/>
            <pc:sldMk cId="4060990092" sldId="287"/>
            <ac:spMk id="17" creationId="{D8C9BDAA-0390-4B39-9B5C-BC95E5120DA4}"/>
          </ac:spMkLst>
        </pc:spChg>
        <pc:picChg chg="add mod ord">
          <ac:chgData name="Gaurav" userId="82910d1045254608" providerId="LiveId" clId="{9B289A47-4A21-4F6F-9737-60136D808E70}" dt="2021-11-23T12:04:20.366" v="7223"/>
          <ac:picMkLst>
            <pc:docMk/>
            <pc:sldMk cId="4060990092" sldId="287"/>
            <ac:picMk id="6" creationId="{FBF45461-1F4D-4D4C-97BB-CB4B21564705}"/>
          </ac:picMkLst>
        </pc:picChg>
        <pc:picChg chg="add mod">
          <ac:chgData name="Gaurav" userId="82910d1045254608" providerId="LiveId" clId="{9B289A47-4A21-4F6F-9737-60136D808E70}" dt="2021-11-19T12:31:06.912" v="4666"/>
          <ac:picMkLst>
            <pc:docMk/>
            <pc:sldMk cId="4060990092" sldId="287"/>
            <ac:picMk id="12" creationId="{2544FDA2-BAF1-47ED-9670-5A2711338CED}"/>
          </ac:picMkLst>
        </pc:picChg>
        <pc:cxnChg chg="add del">
          <ac:chgData name="Gaurav" userId="82910d1045254608" providerId="LiveId" clId="{9B289A47-4A21-4F6F-9737-60136D808E70}" dt="2021-11-19T11:15:41.160" v="2926" actId="26606"/>
          <ac:cxnSpMkLst>
            <pc:docMk/>
            <pc:sldMk cId="4060990092" sldId="287"/>
            <ac:cxnSpMk id="13" creationId="{C5025DAC-8B93-4160-B017-3A274A5828C0}"/>
          </ac:cxnSpMkLst>
        </pc:cxnChg>
        <pc:cxnChg chg="add del">
          <ac:chgData name="Gaurav" userId="82910d1045254608" providerId="LiveId" clId="{9B289A47-4A21-4F6F-9737-60136D808E70}" dt="2021-11-19T11:15:41.160" v="2926" actId="26606"/>
          <ac:cxnSpMkLst>
            <pc:docMk/>
            <pc:sldMk cId="4060990092" sldId="287"/>
            <ac:cxnSpMk id="19" creationId="{E04A321A-A039-4720-87B4-66A4210E0D57}"/>
          </ac:cxnSpMkLst>
        </pc:cxnChg>
      </pc:sldChg>
      <pc:sldChg chg="addSp delSp modSp new mod modTransition setBg setClrOvrMap delDesignElem">
        <pc:chgData name="Gaurav" userId="82910d1045254608" providerId="LiveId" clId="{9B289A47-4A21-4F6F-9737-60136D808E70}" dt="2021-11-23T12:04:20.366" v="7223"/>
        <pc:sldMkLst>
          <pc:docMk/>
          <pc:sldMk cId="2896488374" sldId="288"/>
        </pc:sldMkLst>
        <pc:spChg chg="mod">
          <ac:chgData name="Gaurav" userId="82910d1045254608" providerId="LiveId" clId="{9B289A47-4A21-4F6F-9737-60136D808E70}" dt="2021-11-19T11:09:54.179" v="2755" actId="26606"/>
          <ac:spMkLst>
            <pc:docMk/>
            <pc:sldMk cId="2896488374" sldId="288"/>
            <ac:spMk id="2" creationId="{C5CAAFDB-8EF5-492F-A14B-D1EDBE133CD4}"/>
          </ac:spMkLst>
        </pc:spChg>
        <pc:spChg chg="mod">
          <ac:chgData name="Gaurav" userId="82910d1045254608" providerId="LiveId" clId="{9B289A47-4A21-4F6F-9737-60136D808E70}" dt="2021-11-23T11:30:32.105" v="6380" actId="404"/>
          <ac:spMkLst>
            <pc:docMk/>
            <pc:sldMk cId="2896488374" sldId="288"/>
            <ac:spMk id="3" creationId="{CD38A855-13C3-47C3-86B2-E918AE853681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2896488374" sldId="288"/>
            <ac:spMk id="7" creationId="{0AB6E427-3F73-4C06-A5D5-AE52C3883B50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2896488374" sldId="288"/>
            <ac:spMk id="8" creationId="{D8C9BDAA-0390-4B39-9B5C-BC95E5120DA4}"/>
          </ac:spMkLst>
        </pc:spChg>
        <pc:spChg chg="add del">
          <ac:chgData name="Gaurav" userId="82910d1045254608" providerId="LiveId" clId="{9B289A47-4A21-4F6F-9737-60136D808E70}" dt="2021-11-19T11:09:07.603" v="2746" actId="26606"/>
          <ac:spMkLst>
            <pc:docMk/>
            <pc:sldMk cId="2896488374" sldId="288"/>
            <ac:spMk id="10" creationId="{E844E128-FF69-4E9F-8327-6B504B3C5AE1}"/>
          </ac:spMkLst>
        </pc:spChg>
        <pc:spChg chg="add del">
          <ac:chgData name="Gaurav" userId="82910d1045254608" providerId="LiveId" clId="{9B289A47-4A21-4F6F-9737-60136D808E70}" dt="2021-11-19T11:09:21.971" v="2748" actId="26606"/>
          <ac:spMkLst>
            <pc:docMk/>
            <pc:sldMk cId="2896488374" sldId="288"/>
            <ac:spMk id="14" creationId="{8B53612E-ADB2-4457-9688-89506397AF28}"/>
          </ac:spMkLst>
        </pc:spChg>
        <pc:spChg chg="add del">
          <ac:chgData name="Gaurav" userId="82910d1045254608" providerId="LiveId" clId="{9B289A47-4A21-4F6F-9737-60136D808E70}" dt="2021-11-19T11:09:21.971" v="2748" actId="26606"/>
          <ac:spMkLst>
            <pc:docMk/>
            <pc:sldMk cId="2896488374" sldId="288"/>
            <ac:spMk id="15" creationId="{873ECEC8-0F24-45B8-950F-35FC94BCEAC8}"/>
          </ac:spMkLst>
        </pc:spChg>
        <pc:picChg chg="add mod">
          <ac:chgData name="Gaurav" userId="82910d1045254608" providerId="LiveId" clId="{9B289A47-4A21-4F6F-9737-60136D808E70}" dt="2021-11-23T11:08:01.021" v="5661"/>
          <ac:picMkLst>
            <pc:docMk/>
            <pc:sldMk cId="2896488374" sldId="288"/>
            <ac:picMk id="5" creationId="{04285BB0-25A3-4D6E-BFAB-550B6C958FDA}"/>
          </ac:picMkLst>
        </pc:picChg>
        <pc:picChg chg="add mod">
          <ac:chgData name="Gaurav" userId="82910d1045254608" providerId="LiveId" clId="{9B289A47-4A21-4F6F-9737-60136D808E70}" dt="2021-11-19T12:31:08.679" v="4667"/>
          <ac:picMkLst>
            <pc:docMk/>
            <pc:sldMk cId="2896488374" sldId="288"/>
            <ac:picMk id="17" creationId="{486AEE36-F13E-4EC4-ACB7-FC521D873CE1}"/>
          </ac:picMkLst>
        </pc:pic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2896488374" sldId="288"/>
            <ac:cxnSpMk id="9" creationId="{E04A321A-A039-4720-87B4-66A4210E0D57}"/>
          </ac:cxnSpMkLst>
        </pc:cxnChg>
        <pc:cxnChg chg="add del">
          <ac:chgData name="Gaurav" userId="82910d1045254608" providerId="LiveId" clId="{9B289A47-4A21-4F6F-9737-60136D808E70}" dt="2021-11-19T11:09:07.603" v="2746" actId="26606"/>
          <ac:cxnSpMkLst>
            <pc:docMk/>
            <pc:sldMk cId="2896488374" sldId="288"/>
            <ac:cxnSpMk id="12" creationId="{055CEADF-09EA-423C-8C45-F94AF44D5AF0}"/>
          </ac:cxnSpMkLst>
        </pc:cxnChg>
        <pc:cxnChg chg="add del">
          <ac:chgData name="Gaurav" userId="82910d1045254608" providerId="LiveId" clId="{9B289A47-4A21-4F6F-9737-60136D808E70}" dt="2021-11-19T11:09:21.971" v="2748" actId="26606"/>
          <ac:cxnSpMkLst>
            <pc:docMk/>
            <pc:sldMk cId="2896488374" sldId="288"/>
            <ac:cxnSpMk id="16" creationId="{89EB8C68-FF1B-4849-867B-32D29B19F102}"/>
          </ac:cxnSpMkLst>
        </pc:cxnChg>
      </pc:sldChg>
      <pc:sldChg chg="delSp add del setBg delDesignElem">
        <pc:chgData name="Gaurav" userId="82910d1045254608" providerId="LiveId" clId="{9B289A47-4A21-4F6F-9737-60136D808E70}" dt="2021-11-19T11:12:12.050" v="2793" actId="47"/>
        <pc:sldMkLst>
          <pc:docMk/>
          <pc:sldMk cId="339563637" sldId="289"/>
        </pc:sldMkLst>
        <pc:spChg chg="del">
          <ac:chgData name="Gaurav" userId="82910d1045254608" providerId="LiveId" clId="{9B289A47-4A21-4F6F-9737-60136D808E70}" dt="2021-11-19T11:12:07.634" v="2792"/>
          <ac:spMkLst>
            <pc:docMk/>
            <pc:sldMk cId="339563637" sldId="289"/>
            <ac:spMk id="7" creationId="{0AB6E427-3F73-4C06-A5D5-AE52C3883B50}"/>
          </ac:spMkLst>
        </pc:spChg>
        <pc:spChg chg="del">
          <ac:chgData name="Gaurav" userId="82910d1045254608" providerId="LiveId" clId="{9B289A47-4A21-4F6F-9737-60136D808E70}" dt="2021-11-19T11:12:07.634" v="2792"/>
          <ac:spMkLst>
            <pc:docMk/>
            <pc:sldMk cId="339563637" sldId="289"/>
            <ac:spMk id="8" creationId="{D8C9BDAA-0390-4B39-9B5C-BC95E5120DA4}"/>
          </ac:spMkLst>
        </pc:spChg>
        <pc:cxnChg chg="del">
          <ac:chgData name="Gaurav" userId="82910d1045254608" providerId="LiveId" clId="{9B289A47-4A21-4F6F-9737-60136D808E70}" dt="2021-11-19T11:12:07.634" v="2792"/>
          <ac:cxnSpMkLst>
            <pc:docMk/>
            <pc:sldMk cId="339563637" sldId="289"/>
            <ac:cxnSpMk id="9" creationId="{E04A321A-A039-4720-87B4-66A4210E0D57}"/>
          </ac:cxnSpMkLst>
        </pc:cxnChg>
      </pc:sldChg>
      <pc:sldChg chg="addSp delSp modSp new mod modTransition setBg delDesignElem">
        <pc:chgData name="Gaurav" userId="82910d1045254608" providerId="LiveId" clId="{9B289A47-4A21-4F6F-9737-60136D808E70}" dt="2021-11-23T12:04:20.366" v="7223"/>
        <pc:sldMkLst>
          <pc:docMk/>
          <pc:sldMk cId="1057970031" sldId="289"/>
        </pc:sldMkLst>
        <pc:spChg chg="mod">
          <ac:chgData name="Gaurav" userId="82910d1045254608" providerId="LiveId" clId="{9B289A47-4A21-4F6F-9737-60136D808E70}" dt="2021-11-19T11:14:09.883" v="2903" actId="26606"/>
          <ac:spMkLst>
            <pc:docMk/>
            <pc:sldMk cId="1057970031" sldId="289"/>
            <ac:spMk id="2" creationId="{4BE31F7E-B3EC-49AD-B312-0185F03AA4A2}"/>
          </ac:spMkLst>
        </pc:spChg>
        <pc:spChg chg="del">
          <ac:chgData name="Gaurav" userId="82910d1045254608" providerId="LiveId" clId="{9B289A47-4A21-4F6F-9737-60136D808E70}" dt="2021-11-19T11:14:04.333" v="2899" actId="931"/>
          <ac:spMkLst>
            <pc:docMk/>
            <pc:sldMk cId="1057970031" sldId="289"/>
            <ac:spMk id="3" creationId="{A2C1E1D5-28ED-4F9F-9932-D5CEDE2F55C8}"/>
          </ac:spMkLst>
        </pc:spChg>
        <pc:spChg chg="mod">
          <ac:chgData name="Gaurav" userId="82910d1045254608" providerId="LiveId" clId="{9B289A47-4A21-4F6F-9737-60136D808E70}" dt="2021-11-23T11:30:23.294" v="6379" actId="404"/>
          <ac:spMkLst>
            <pc:docMk/>
            <pc:sldMk cId="1057970031" sldId="289"/>
            <ac:spMk id="4" creationId="{D2A257F4-65EA-45C3-BB71-2B6FAA332E8B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1057970031" sldId="289"/>
            <ac:spMk id="11" creationId="{416A0E3C-60E6-4F39-BC55-5F7C224E1F7C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1057970031" sldId="289"/>
            <ac:spMk id="15" creationId="{0AB6E427-3F73-4C06-A5D5-AE52C3883B50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1057970031" sldId="289"/>
            <ac:spMk id="17" creationId="{D8C9BDAA-0390-4B39-9B5C-BC95E5120DA4}"/>
          </ac:spMkLst>
        </pc:spChg>
        <pc:picChg chg="add mod ord">
          <ac:chgData name="Gaurav" userId="82910d1045254608" providerId="LiveId" clId="{9B289A47-4A21-4F6F-9737-60136D808E70}" dt="2021-11-23T12:03:12.439" v="7212"/>
          <ac:picMkLst>
            <pc:docMk/>
            <pc:sldMk cId="1057970031" sldId="289"/>
            <ac:picMk id="6" creationId="{261A7B66-6363-49DD-9DB4-DC84BA8C3605}"/>
          </ac:picMkLst>
        </pc:picChg>
        <pc:picChg chg="add mod">
          <ac:chgData name="Gaurav" userId="82910d1045254608" providerId="LiveId" clId="{9B289A47-4A21-4F6F-9737-60136D808E70}" dt="2021-11-19T12:31:10.260" v="4668"/>
          <ac:picMkLst>
            <pc:docMk/>
            <pc:sldMk cId="1057970031" sldId="289"/>
            <ac:picMk id="12" creationId="{5FEC84D0-B99A-4B4F-8F40-E6BE77F8BDB8}"/>
          </ac:picMkLst>
        </pc:pic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1057970031" sldId="289"/>
            <ac:cxnSpMk id="13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1057970031" sldId="289"/>
            <ac:cxnSpMk id="19" creationId="{E04A321A-A039-4720-87B4-66A4210E0D57}"/>
          </ac:cxnSpMkLst>
        </pc:cxnChg>
      </pc:sldChg>
      <pc:sldChg chg="new del">
        <pc:chgData name="Gaurav" userId="82910d1045254608" providerId="LiveId" clId="{9B289A47-4A21-4F6F-9737-60136D808E70}" dt="2021-11-19T11:12:02.474" v="2790" actId="47"/>
        <pc:sldMkLst>
          <pc:docMk/>
          <pc:sldMk cId="2862531499" sldId="289"/>
        </pc:sldMkLst>
      </pc:sldChg>
      <pc:sldChg chg="new del">
        <pc:chgData name="Gaurav" userId="82910d1045254608" providerId="LiveId" clId="{9B289A47-4A21-4F6F-9737-60136D808E70}" dt="2021-11-19T11:12:18.351" v="2796" actId="47"/>
        <pc:sldMkLst>
          <pc:docMk/>
          <pc:sldMk cId="3740436920" sldId="289"/>
        </pc:sldMkLst>
      </pc:sldChg>
      <pc:sldChg chg="addSp delSp modSp new mod modTransition setBg delDesignElem">
        <pc:chgData name="Gaurav" userId="82910d1045254608" providerId="LiveId" clId="{9B289A47-4A21-4F6F-9737-60136D808E70}" dt="2021-11-23T12:04:20.366" v="7223"/>
        <pc:sldMkLst>
          <pc:docMk/>
          <pc:sldMk cId="2214685822" sldId="290"/>
        </pc:sldMkLst>
        <pc:spChg chg="mod">
          <ac:chgData name="Gaurav" userId="82910d1045254608" providerId="LiveId" clId="{9B289A47-4A21-4F6F-9737-60136D808E70}" dt="2021-11-19T11:27:21.010" v="3094" actId="404"/>
          <ac:spMkLst>
            <pc:docMk/>
            <pc:sldMk cId="2214685822" sldId="290"/>
            <ac:spMk id="2" creationId="{05DB3533-658E-45E6-9899-BB3242BAA012}"/>
          </ac:spMkLst>
        </pc:spChg>
        <pc:spChg chg="del">
          <ac:chgData name="Gaurav" userId="82910d1045254608" providerId="LiveId" clId="{9B289A47-4A21-4F6F-9737-60136D808E70}" dt="2021-11-19T11:17:49.298" v="3006" actId="931"/>
          <ac:spMkLst>
            <pc:docMk/>
            <pc:sldMk cId="2214685822" sldId="290"/>
            <ac:spMk id="3" creationId="{ED29F249-90E2-481F-9682-E06BC6079368}"/>
          </ac:spMkLst>
        </pc:spChg>
        <pc:spChg chg="mod">
          <ac:chgData name="Gaurav" userId="82910d1045254608" providerId="LiveId" clId="{9B289A47-4A21-4F6F-9737-60136D808E70}" dt="2021-11-23T12:03:12.439" v="7212"/>
          <ac:spMkLst>
            <pc:docMk/>
            <pc:sldMk cId="2214685822" sldId="290"/>
            <ac:spMk id="4" creationId="{CD37E618-3135-49E2-BA4A-86D0DBD9BBA7}"/>
          </ac:spMkLst>
        </pc:spChg>
        <pc:spChg chg="add del mod">
          <ac:chgData name="Gaurav" userId="82910d1045254608" providerId="LiveId" clId="{9B289A47-4A21-4F6F-9737-60136D808E70}" dt="2021-11-19T11:26:44.752" v="3069" actId="931"/>
          <ac:spMkLst>
            <pc:docMk/>
            <pc:sldMk cId="2214685822" sldId="290"/>
            <ac:spMk id="8" creationId="{355E5A51-97AA-4726-A921-77F35432C00F}"/>
          </ac:spMkLst>
        </pc:spChg>
        <pc:spChg chg="add del">
          <ac:chgData name="Gaurav" userId="82910d1045254608" providerId="LiveId" clId="{9B289A47-4A21-4F6F-9737-60136D808E70}" dt="2021-11-19T11:27:09.853" v="3090" actId="26606"/>
          <ac:spMkLst>
            <pc:docMk/>
            <pc:sldMk cId="2214685822" sldId="290"/>
            <ac:spMk id="11" creationId="{416A0E3C-60E6-4F39-BC55-5F7C224E1F7C}"/>
          </ac:spMkLst>
        </pc:spChg>
        <pc:spChg chg="add del">
          <ac:chgData name="Gaurav" userId="82910d1045254608" providerId="LiveId" clId="{9B289A47-4A21-4F6F-9737-60136D808E70}" dt="2021-11-19T11:27:09.853" v="3090" actId="26606"/>
          <ac:spMkLst>
            <pc:docMk/>
            <pc:sldMk cId="2214685822" sldId="290"/>
            <ac:spMk id="15" creationId="{0AB6E427-3F73-4C06-A5D5-AE52C3883B50}"/>
          </ac:spMkLst>
        </pc:spChg>
        <pc:spChg chg="add del">
          <ac:chgData name="Gaurav" userId="82910d1045254608" providerId="LiveId" clId="{9B289A47-4A21-4F6F-9737-60136D808E70}" dt="2021-11-19T11:27:09.853" v="3090" actId="26606"/>
          <ac:spMkLst>
            <pc:docMk/>
            <pc:sldMk cId="2214685822" sldId="290"/>
            <ac:spMk id="17" creationId="{D8C9BDAA-0390-4B39-9B5C-BC95E5120DA4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2214685822" sldId="290"/>
            <ac:spMk id="24" creationId="{416A0E3C-60E6-4F39-BC55-5F7C224E1F7C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2214685822" sldId="290"/>
            <ac:spMk id="28" creationId="{0AB6E427-3F73-4C06-A5D5-AE52C3883B50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2214685822" sldId="290"/>
            <ac:spMk id="30" creationId="{D8C9BDAA-0390-4B39-9B5C-BC95E5120DA4}"/>
          </ac:spMkLst>
        </pc:spChg>
        <pc:picChg chg="add del mod ord">
          <ac:chgData name="Gaurav" userId="82910d1045254608" providerId="LiveId" clId="{9B289A47-4A21-4F6F-9737-60136D808E70}" dt="2021-11-19T11:25:28.825" v="3068" actId="478"/>
          <ac:picMkLst>
            <pc:docMk/>
            <pc:sldMk cId="2214685822" sldId="290"/>
            <ac:picMk id="6" creationId="{1011AD70-8EF4-4448-AA21-54C1536EF9E1}"/>
          </ac:picMkLst>
        </pc:picChg>
        <pc:picChg chg="add mod">
          <ac:chgData name="Gaurav" userId="82910d1045254608" providerId="LiveId" clId="{9B289A47-4A21-4F6F-9737-60136D808E70}" dt="2021-11-23T12:03:12.439" v="7212"/>
          <ac:picMkLst>
            <pc:docMk/>
            <pc:sldMk cId="2214685822" sldId="290"/>
            <ac:picMk id="10" creationId="{6F0DC19B-F076-4651-9171-D14C469779A5}"/>
          </ac:picMkLst>
        </pc:picChg>
        <pc:picChg chg="add mod">
          <ac:chgData name="Gaurav" userId="82910d1045254608" providerId="LiveId" clId="{9B289A47-4A21-4F6F-9737-60136D808E70}" dt="2021-11-19T12:31:14.974" v="4670"/>
          <ac:picMkLst>
            <pc:docMk/>
            <pc:sldMk cId="2214685822" sldId="290"/>
            <ac:picMk id="21" creationId="{A6943C9D-D4F3-43C3-A581-8FF835B70096}"/>
          </ac:picMkLst>
        </pc:picChg>
        <pc:cxnChg chg="add del">
          <ac:chgData name="Gaurav" userId="82910d1045254608" providerId="LiveId" clId="{9B289A47-4A21-4F6F-9737-60136D808E70}" dt="2021-11-19T11:27:09.853" v="3090" actId="26606"/>
          <ac:cxnSpMkLst>
            <pc:docMk/>
            <pc:sldMk cId="2214685822" sldId="290"/>
            <ac:cxnSpMk id="13" creationId="{C5025DAC-8B93-4160-B017-3A274A5828C0}"/>
          </ac:cxnSpMkLst>
        </pc:cxnChg>
        <pc:cxnChg chg="add del">
          <ac:chgData name="Gaurav" userId="82910d1045254608" providerId="LiveId" clId="{9B289A47-4A21-4F6F-9737-60136D808E70}" dt="2021-11-19T11:27:09.853" v="3090" actId="26606"/>
          <ac:cxnSpMkLst>
            <pc:docMk/>
            <pc:sldMk cId="2214685822" sldId="290"/>
            <ac:cxnSpMk id="19" creationId="{E04A321A-A039-4720-87B4-66A4210E0D57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2214685822" sldId="290"/>
            <ac:cxnSpMk id="26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2214685822" sldId="290"/>
            <ac:cxnSpMk id="32" creationId="{E04A321A-A039-4720-87B4-66A4210E0D57}"/>
          </ac:cxnSpMkLst>
        </pc:cxnChg>
      </pc:sldChg>
      <pc:sldChg chg="addSp delSp modSp new mod modTransition setBg delDesignElem">
        <pc:chgData name="Gaurav" userId="82910d1045254608" providerId="LiveId" clId="{9B289A47-4A21-4F6F-9737-60136D808E70}" dt="2021-11-24T04:08:25.073" v="7234" actId="1076"/>
        <pc:sldMkLst>
          <pc:docMk/>
          <pc:sldMk cId="524293645" sldId="291"/>
        </pc:sldMkLst>
        <pc:spChg chg="mod">
          <ac:chgData name="Gaurav" userId="82910d1045254608" providerId="LiveId" clId="{9B289A47-4A21-4F6F-9737-60136D808E70}" dt="2021-11-19T11:35:17.353" v="3352" actId="26606"/>
          <ac:spMkLst>
            <pc:docMk/>
            <pc:sldMk cId="524293645" sldId="291"/>
            <ac:spMk id="2" creationId="{0D6D9534-DE89-4C0F-9828-52263E315C44}"/>
          </ac:spMkLst>
        </pc:spChg>
        <pc:spChg chg="del">
          <ac:chgData name="Gaurav" userId="82910d1045254608" providerId="LiveId" clId="{9B289A47-4A21-4F6F-9737-60136D808E70}" dt="2021-11-19T11:35:15.302" v="3349" actId="931"/>
          <ac:spMkLst>
            <pc:docMk/>
            <pc:sldMk cId="524293645" sldId="291"/>
            <ac:spMk id="3" creationId="{19877BEF-AD2E-4F23-BDE9-5749FA181C6C}"/>
          </ac:spMkLst>
        </pc:spChg>
        <pc:spChg chg="add mod">
          <ac:chgData name="Gaurav" userId="82910d1045254608" providerId="LiveId" clId="{9B289A47-4A21-4F6F-9737-60136D808E70}" dt="2021-11-23T11:10:22.762" v="5739" actId="122"/>
          <ac:spMkLst>
            <pc:docMk/>
            <pc:sldMk cId="524293645" sldId="291"/>
            <ac:spMk id="3" creationId="{ED07B766-AA5A-4E35-A37F-4775523BAB65}"/>
          </ac:spMkLst>
        </pc:spChg>
        <pc:spChg chg="mod">
          <ac:chgData name="Gaurav" userId="82910d1045254608" providerId="LiveId" clId="{9B289A47-4A21-4F6F-9737-60136D808E70}" dt="2021-11-23T11:31:21.450" v="6417" actId="404"/>
          <ac:spMkLst>
            <pc:docMk/>
            <pc:sldMk cId="524293645" sldId="291"/>
            <ac:spMk id="4" creationId="{56E83A1B-CAAF-4CA2-AD2A-9A3A9B298117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524293645" sldId="291"/>
            <ac:spMk id="11" creationId="{416A0E3C-60E6-4F39-BC55-5F7C224E1F7C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524293645" sldId="291"/>
            <ac:spMk id="15" creationId="{0AB6E427-3F73-4C06-A5D5-AE52C3883B50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524293645" sldId="291"/>
            <ac:spMk id="17" creationId="{D8C9BDAA-0390-4B39-9B5C-BC95E5120DA4}"/>
          </ac:spMkLst>
        </pc:spChg>
        <pc:picChg chg="add mod ord">
          <ac:chgData name="Gaurav" userId="82910d1045254608" providerId="LiveId" clId="{9B289A47-4A21-4F6F-9737-60136D808E70}" dt="2021-11-24T04:08:25.073" v="7234" actId="1076"/>
          <ac:picMkLst>
            <pc:docMk/>
            <pc:sldMk cId="524293645" sldId="291"/>
            <ac:picMk id="6" creationId="{0A26AEC5-E948-4B35-8A09-6D2BAEEBC64A}"/>
          </ac:picMkLst>
        </pc:picChg>
        <pc:picChg chg="add mod">
          <ac:chgData name="Gaurav" userId="82910d1045254608" providerId="LiveId" clId="{9B289A47-4A21-4F6F-9737-60136D808E70}" dt="2021-11-19T12:31:13.019" v="4669"/>
          <ac:picMkLst>
            <pc:docMk/>
            <pc:sldMk cId="524293645" sldId="291"/>
            <ac:picMk id="12" creationId="{65D3FDAB-79D0-4D0E-AED9-8E0ED4DAF427}"/>
          </ac:picMkLst>
        </pc:pic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524293645" sldId="291"/>
            <ac:cxnSpMk id="13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524293645" sldId="291"/>
            <ac:cxnSpMk id="19" creationId="{E04A321A-A039-4720-87B4-66A4210E0D57}"/>
          </ac:cxnSpMkLst>
        </pc:cxnChg>
      </pc:sldChg>
      <pc:sldChg chg="addSp delSp modSp new mod modTransition setBg delDesignElem">
        <pc:chgData name="Gaurav" userId="82910d1045254608" providerId="LiveId" clId="{9B289A47-4A21-4F6F-9737-60136D808E70}" dt="2021-11-23T12:04:20.366" v="7223"/>
        <pc:sldMkLst>
          <pc:docMk/>
          <pc:sldMk cId="591280003" sldId="292"/>
        </pc:sldMkLst>
        <pc:spChg chg="mod">
          <ac:chgData name="Gaurav" userId="82910d1045254608" providerId="LiveId" clId="{9B289A47-4A21-4F6F-9737-60136D808E70}" dt="2021-11-19T11:37:41.049" v="3444" actId="26606"/>
          <ac:spMkLst>
            <pc:docMk/>
            <pc:sldMk cId="591280003" sldId="292"/>
            <ac:spMk id="2" creationId="{0C04D4C0-4B14-43EB-AA12-C4CA2263B014}"/>
          </ac:spMkLst>
        </pc:spChg>
        <pc:spChg chg="del">
          <ac:chgData name="Gaurav" userId="82910d1045254608" providerId="LiveId" clId="{9B289A47-4A21-4F6F-9737-60136D808E70}" dt="2021-11-19T11:36:47.849" v="3360" actId="931"/>
          <ac:spMkLst>
            <pc:docMk/>
            <pc:sldMk cId="591280003" sldId="292"/>
            <ac:spMk id="3" creationId="{553FD1C8-4DF0-4D4F-B124-B9C6614C58AE}"/>
          </ac:spMkLst>
        </pc:spChg>
        <pc:spChg chg="add mod">
          <ac:chgData name="Gaurav" userId="82910d1045254608" providerId="LiveId" clId="{9B289A47-4A21-4F6F-9737-60136D808E70}" dt="2021-11-23T11:09:46.747" v="5710" actId="20577"/>
          <ac:spMkLst>
            <pc:docMk/>
            <pc:sldMk cId="591280003" sldId="292"/>
            <ac:spMk id="3" creationId="{88BEDD35-1898-47F0-ACE9-3E6884491F53}"/>
          </ac:spMkLst>
        </pc:spChg>
        <pc:spChg chg="mod">
          <ac:chgData name="Gaurav" userId="82910d1045254608" providerId="LiveId" clId="{9B289A47-4A21-4F6F-9737-60136D808E70}" dt="2021-11-23T11:31:34.196" v="6433" actId="20577"/>
          <ac:spMkLst>
            <pc:docMk/>
            <pc:sldMk cId="591280003" sldId="292"/>
            <ac:spMk id="4" creationId="{FA9402CD-192E-43F4-8C84-1A32173B86A4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591280003" sldId="292"/>
            <ac:spMk id="11" creationId="{416A0E3C-60E6-4F39-BC55-5F7C224E1F7C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591280003" sldId="292"/>
            <ac:spMk id="15" creationId="{0AB6E427-3F73-4C06-A5D5-AE52C3883B50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591280003" sldId="292"/>
            <ac:spMk id="17" creationId="{D8C9BDAA-0390-4B39-9B5C-BC95E5120DA4}"/>
          </ac:spMkLst>
        </pc:spChg>
        <pc:spChg chg="add del">
          <ac:chgData name="Gaurav" userId="82910d1045254608" providerId="LiveId" clId="{9B289A47-4A21-4F6F-9737-60136D808E70}" dt="2021-11-19T11:44:04.360" v="3589" actId="26606"/>
          <ac:spMkLst>
            <pc:docMk/>
            <pc:sldMk cId="591280003" sldId="292"/>
            <ac:spMk id="24" creationId="{416A0E3C-60E6-4F39-BC55-5F7C224E1F7C}"/>
          </ac:spMkLst>
        </pc:spChg>
        <pc:spChg chg="add del">
          <ac:chgData name="Gaurav" userId="82910d1045254608" providerId="LiveId" clId="{9B289A47-4A21-4F6F-9737-60136D808E70}" dt="2021-11-19T11:44:04.360" v="3589" actId="26606"/>
          <ac:spMkLst>
            <pc:docMk/>
            <pc:sldMk cId="591280003" sldId="292"/>
            <ac:spMk id="28" creationId="{0AB6E427-3F73-4C06-A5D5-AE52C3883B50}"/>
          </ac:spMkLst>
        </pc:spChg>
        <pc:spChg chg="add del">
          <ac:chgData name="Gaurav" userId="82910d1045254608" providerId="LiveId" clId="{9B289A47-4A21-4F6F-9737-60136D808E70}" dt="2021-11-19T11:44:04.360" v="3589" actId="26606"/>
          <ac:spMkLst>
            <pc:docMk/>
            <pc:sldMk cId="591280003" sldId="292"/>
            <ac:spMk id="30" creationId="{D8C9BDAA-0390-4B39-9B5C-BC95E5120DA4}"/>
          </ac:spMkLst>
        </pc:spChg>
        <pc:picChg chg="add mod ord">
          <ac:chgData name="Gaurav" userId="82910d1045254608" providerId="LiveId" clId="{9B289A47-4A21-4F6F-9737-60136D808E70}" dt="2021-11-23T11:09:18.777" v="5667" actId="14100"/>
          <ac:picMkLst>
            <pc:docMk/>
            <pc:sldMk cId="591280003" sldId="292"/>
            <ac:picMk id="6" creationId="{59BA255F-ED44-4ABC-94F1-740A7F0E6B6C}"/>
          </ac:picMkLst>
        </pc:picChg>
        <pc:picChg chg="add mod">
          <ac:chgData name="Gaurav" userId="82910d1045254608" providerId="LiveId" clId="{9B289A47-4A21-4F6F-9737-60136D808E70}" dt="2021-11-19T12:31:43.099" v="4677"/>
          <ac:picMkLst>
            <pc:docMk/>
            <pc:sldMk cId="591280003" sldId="292"/>
            <ac:picMk id="18" creationId="{BE0D7D41-0828-4F54-833E-EBFB6E1D276C}"/>
          </ac:picMkLst>
        </pc:pic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591280003" sldId="292"/>
            <ac:cxnSpMk id="13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591280003" sldId="292"/>
            <ac:cxnSpMk id="19" creationId="{E04A321A-A039-4720-87B4-66A4210E0D57}"/>
          </ac:cxnSpMkLst>
        </pc:cxnChg>
        <pc:cxnChg chg="add del">
          <ac:chgData name="Gaurav" userId="82910d1045254608" providerId="LiveId" clId="{9B289A47-4A21-4F6F-9737-60136D808E70}" dt="2021-11-19T11:44:04.360" v="3589" actId="26606"/>
          <ac:cxnSpMkLst>
            <pc:docMk/>
            <pc:sldMk cId="591280003" sldId="292"/>
            <ac:cxnSpMk id="26" creationId="{C5025DAC-8B93-4160-B017-3A274A5828C0}"/>
          </ac:cxnSpMkLst>
        </pc:cxnChg>
        <pc:cxnChg chg="add del">
          <ac:chgData name="Gaurav" userId="82910d1045254608" providerId="LiveId" clId="{9B289A47-4A21-4F6F-9737-60136D808E70}" dt="2021-11-19T11:44:04.360" v="3589" actId="26606"/>
          <ac:cxnSpMkLst>
            <pc:docMk/>
            <pc:sldMk cId="591280003" sldId="292"/>
            <ac:cxnSpMk id="32" creationId="{E04A321A-A039-4720-87B4-66A4210E0D57}"/>
          </ac:cxnSpMkLst>
        </pc:cxnChg>
      </pc:sldChg>
      <pc:sldChg chg="new del">
        <pc:chgData name="Gaurav" userId="82910d1045254608" providerId="LiveId" clId="{9B289A47-4A21-4F6F-9737-60136D808E70}" dt="2021-11-19T11:45:12.577" v="3591" actId="47"/>
        <pc:sldMkLst>
          <pc:docMk/>
          <pc:sldMk cId="1279568845" sldId="293"/>
        </pc:sldMkLst>
      </pc:sldChg>
      <pc:sldChg chg="addSp delSp modSp new mod modTransition setBg setClrOvrMap delDesignElem">
        <pc:chgData name="Gaurav" userId="82910d1045254608" providerId="LiveId" clId="{9B289A47-4A21-4F6F-9737-60136D808E70}" dt="2021-11-24T07:04:18.168" v="7317" actId="1036"/>
        <pc:sldMkLst>
          <pc:docMk/>
          <pc:sldMk cId="3039487305" sldId="293"/>
        </pc:sldMkLst>
        <pc:spChg chg="add mod ord">
          <ac:chgData name="Gaurav" userId="82910d1045254608" providerId="LiveId" clId="{9B289A47-4A21-4F6F-9737-60136D808E70}" dt="2021-11-23T12:05:07.529" v="7231" actId="26606"/>
          <ac:spMkLst>
            <pc:docMk/>
            <pc:sldMk cId="3039487305" sldId="293"/>
            <ac:spMk id="2" creationId="{B975D717-491C-4881-8E1C-3DA04BE369BB}"/>
          </ac:spMkLst>
        </pc:spChg>
        <pc:spChg chg="add del">
          <ac:chgData name="Gaurav" userId="82910d1045254608" providerId="LiveId" clId="{9B289A47-4A21-4F6F-9737-60136D808E70}" dt="2021-11-19T11:51:21.038" v="3611" actId="26606"/>
          <ac:spMkLst>
            <pc:docMk/>
            <pc:sldMk cId="3039487305" sldId="293"/>
            <ac:spMk id="7" creationId="{39E3965E-AC41-4711-9D10-E25ABB132D86}"/>
          </ac:spMkLst>
        </pc:spChg>
        <pc:spChg chg="add del">
          <ac:chgData name="Gaurav" userId="82910d1045254608" providerId="LiveId" clId="{9B289A47-4A21-4F6F-9737-60136D808E70}" dt="2021-11-19T11:51:22.919" v="3613" actId="26606"/>
          <ac:spMkLst>
            <pc:docMk/>
            <pc:sldMk cId="3039487305" sldId="293"/>
            <ac:spMk id="8" creationId="{39E3965E-AC41-4711-9D10-E25ABB132D86}"/>
          </ac:spMkLst>
        </pc:spChg>
        <pc:spChg chg="add del">
          <ac:chgData name="Gaurav" userId="82910d1045254608" providerId="LiveId" clId="{9B289A47-4A21-4F6F-9737-60136D808E70}" dt="2021-11-19T11:51:21.038" v="3611" actId="26606"/>
          <ac:spMkLst>
            <pc:docMk/>
            <pc:sldMk cId="3039487305" sldId="293"/>
            <ac:spMk id="11" creationId="{8C6E698C-8155-4B8B-BDC9-B7299772B509}"/>
          </ac:spMkLst>
        </pc:spChg>
        <pc:spChg chg="add del">
          <ac:chgData name="Gaurav" userId="82910d1045254608" providerId="LiveId" clId="{9B289A47-4A21-4F6F-9737-60136D808E70}" dt="2021-11-19T11:51:22.919" v="3613" actId="26606"/>
          <ac:spMkLst>
            <pc:docMk/>
            <pc:sldMk cId="3039487305" sldId="293"/>
            <ac:spMk id="12" creationId="{2FDF0794-1B86-42B2-B8C7-F60123E638ED}"/>
          </ac:spMkLst>
        </pc:spChg>
        <pc:spChg chg="add del">
          <ac:chgData name="Gaurav" userId="82910d1045254608" providerId="LiveId" clId="{9B289A47-4A21-4F6F-9737-60136D808E70}" dt="2021-11-19T11:51:22.919" v="3613" actId="26606"/>
          <ac:spMkLst>
            <pc:docMk/>
            <pc:sldMk cId="3039487305" sldId="293"/>
            <ac:spMk id="14" creationId="{B94BE868-D43F-4940-8CE9-93D953A11A21}"/>
          </ac:spMkLst>
        </pc:spChg>
        <pc:spChg chg="add del">
          <ac:chgData name="Gaurav" userId="82910d1045254608" providerId="LiveId" clId="{9B289A47-4A21-4F6F-9737-60136D808E70}" dt="2021-11-19T11:51:21.038" v="3611" actId="26606"/>
          <ac:spMkLst>
            <pc:docMk/>
            <pc:sldMk cId="3039487305" sldId="293"/>
            <ac:spMk id="15" creationId="{B624C8D3-B9AD-4F4F-8554-4EAF3724DBCE}"/>
          </ac:spMkLst>
        </pc:spChg>
        <pc:spChg chg="add del">
          <ac:chgData name="Gaurav" userId="82910d1045254608" providerId="LiveId" clId="{9B289A47-4A21-4F6F-9737-60136D808E70}" dt="2021-11-19T11:51:23.972" v="3615" actId="26606"/>
          <ac:spMkLst>
            <pc:docMk/>
            <pc:sldMk cId="3039487305" sldId="293"/>
            <ac:spMk id="18" creationId="{39E3965E-AC41-4711-9D10-E25ABB132D86}"/>
          </ac:spMkLst>
        </pc:spChg>
        <pc:spChg chg="add del">
          <ac:chgData name="Gaurav" userId="82910d1045254608" providerId="LiveId" clId="{9B289A47-4A21-4F6F-9737-60136D808E70}" dt="2021-11-19T11:51:23.972" v="3615" actId="26606"/>
          <ac:spMkLst>
            <pc:docMk/>
            <pc:sldMk cId="3039487305" sldId="293"/>
            <ac:spMk id="20" creationId="{8C6E698C-8155-4B8B-BDC9-B7299772B509}"/>
          </ac:spMkLst>
        </pc:spChg>
        <pc:spChg chg="add del">
          <ac:chgData name="Gaurav" userId="82910d1045254608" providerId="LiveId" clId="{9B289A47-4A21-4F6F-9737-60136D808E70}" dt="2021-11-19T11:51:23.972" v="3615" actId="26606"/>
          <ac:spMkLst>
            <pc:docMk/>
            <pc:sldMk cId="3039487305" sldId="293"/>
            <ac:spMk id="22" creationId="{B624C8D3-B9AD-4F4F-8554-4EAF3724DBCE}"/>
          </ac:spMkLst>
        </pc:spChg>
        <pc:spChg chg="add del">
          <ac:chgData name="Gaurav" userId="82910d1045254608" providerId="LiveId" clId="{9B289A47-4A21-4F6F-9737-60136D808E70}" dt="2021-11-19T11:51:26.601" v="3617" actId="26606"/>
          <ac:spMkLst>
            <pc:docMk/>
            <pc:sldMk cId="3039487305" sldId="293"/>
            <ac:spMk id="24" creationId="{39E3965E-AC41-4711-9D10-E25ABB132D86}"/>
          </ac:spMkLst>
        </pc:spChg>
        <pc:spChg chg="add del">
          <ac:chgData name="Gaurav" userId="82910d1045254608" providerId="LiveId" clId="{9B289A47-4A21-4F6F-9737-60136D808E70}" dt="2021-11-19T11:51:26.601" v="3617" actId="26606"/>
          <ac:spMkLst>
            <pc:docMk/>
            <pc:sldMk cId="3039487305" sldId="293"/>
            <ac:spMk id="26" creationId="{8C6E698C-8155-4B8B-BDC9-B7299772B509}"/>
          </ac:spMkLst>
        </pc:spChg>
        <pc:spChg chg="add del">
          <ac:chgData name="Gaurav" userId="82910d1045254608" providerId="LiveId" clId="{9B289A47-4A21-4F6F-9737-60136D808E70}" dt="2021-11-19T11:51:26.601" v="3617" actId="26606"/>
          <ac:spMkLst>
            <pc:docMk/>
            <pc:sldMk cId="3039487305" sldId="293"/>
            <ac:spMk id="27" creationId="{0EEF5601-A8BC-411D-AA64-3E79320BA122}"/>
          </ac:spMkLst>
        </pc:spChg>
        <pc:spChg chg="add del">
          <ac:chgData name="Gaurav" userId="82910d1045254608" providerId="LiveId" clId="{9B289A47-4A21-4F6F-9737-60136D808E70}" dt="2021-11-23T12:00:33.075" v="7011" actId="26606"/>
          <ac:spMkLst>
            <pc:docMk/>
            <pc:sldMk cId="3039487305" sldId="293"/>
            <ac:spMk id="29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0:33.075" v="7011" actId="26606"/>
          <ac:spMkLst>
            <pc:docMk/>
            <pc:sldMk cId="3039487305" sldId="293"/>
            <ac:spMk id="31" creationId="{8C6E698C-8155-4B8B-BDC9-B7299772B509}"/>
          </ac:spMkLst>
        </pc:spChg>
        <pc:spChg chg="add del">
          <ac:chgData name="Gaurav" userId="82910d1045254608" providerId="LiveId" clId="{9B289A47-4A21-4F6F-9737-60136D808E70}" dt="2021-11-23T12:00:33.075" v="7011" actId="26606"/>
          <ac:spMkLst>
            <pc:docMk/>
            <pc:sldMk cId="3039487305" sldId="293"/>
            <ac:spMk id="32" creationId="{0EEF5601-A8BC-411D-AA64-3E79320BA122}"/>
          </ac:spMkLst>
        </pc:spChg>
        <pc:spChg chg="add del">
          <ac:chgData name="Gaurav" userId="82910d1045254608" providerId="LiveId" clId="{9B289A47-4A21-4F6F-9737-60136D808E70}" dt="2021-11-23T12:00:33.075" v="7011" actId="26606"/>
          <ac:spMkLst>
            <pc:docMk/>
            <pc:sldMk cId="3039487305" sldId="293"/>
            <ac:spMk id="33" creationId="{01F84CF8-2331-415C-BB60-2C921D641A59}"/>
          </ac:spMkLst>
        </pc:spChg>
        <pc:spChg chg="add del">
          <ac:chgData name="Gaurav" userId="82910d1045254608" providerId="LiveId" clId="{9B289A47-4A21-4F6F-9737-60136D808E70}" dt="2021-11-23T12:01:12.400" v="7048" actId="26606"/>
          <ac:spMkLst>
            <pc:docMk/>
            <pc:sldMk cId="3039487305" sldId="293"/>
            <ac:spMk id="35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1:12.400" v="7048" actId="26606"/>
          <ac:spMkLst>
            <pc:docMk/>
            <pc:sldMk cId="3039487305" sldId="293"/>
            <ac:spMk id="38" creationId="{EE362070-691D-44DB-98D4-BC61774B0E61}"/>
          </ac:spMkLst>
        </pc:spChg>
        <pc:spChg chg="add del">
          <ac:chgData name="Gaurav" userId="82910d1045254608" providerId="LiveId" clId="{9B289A47-4A21-4F6F-9737-60136D808E70}" dt="2021-11-23T11:59:24.230" v="7005" actId="26606"/>
          <ac:spMkLst>
            <pc:docMk/>
            <pc:sldMk cId="3039487305" sldId="293"/>
            <ac:spMk id="40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1:12.400" v="7048" actId="26606"/>
          <ac:spMkLst>
            <pc:docMk/>
            <pc:sldMk cId="3039487305" sldId="293"/>
            <ac:spMk id="43" creationId="{32DB1480-5B24-4B37-B70E-C74945DD914E}"/>
          </ac:spMkLst>
        </pc:spChg>
        <pc:spChg chg="add del">
          <ac:chgData name="Gaurav" userId="82910d1045254608" providerId="LiveId" clId="{9B289A47-4A21-4F6F-9737-60136D808E70}" dt="2021-11-23T11:59:24.230" v="7005" actId="26606"/>
          <ac:spMkLst>
            <pc:docMk/>
            <pc:sldMk cId="3039487305" sldId="293"/>
            <ac:spMk id="44" creationId="{33428ACC-71EC-4171-9527-10983BA6B41D}"/>
          </ac:spMkLst>
        </pc:spChg>
        <pc:spChg chg="add del">
          <ac:chgData name="Gaurav" userId="82910d1045254608" providerId="LiveId" clId="{9B289A47-4A21-4F6F-9737-60136D808E70}" dt="2021-11-23T12:01:07.450" v="7043" actId="26606"/>
          <ac:spMkLst>
            <pc:docMk/>
            <pc:sldMk cId="3039487305" sldId="293"/>
            <ac:spMk id="45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3:34.276" v="7219" actId="26606"/>
          <ac:spMkLst>
            <pc:docMk/>
            <pc:sldMk cId="3039487305" sldId="293"/>
            <ac:spMk id="47" creationId="{F24F226C-082A-4693-897A-4BA9C64E3EA0}"/>
          </ac:spMkLst>
        </pc:spChg>
        <pc:spChg chg="add del">
          <ac:chgData name="Gaurav" userId="82910d1045254608" providerId="LiveId" clId="{9B289A47-4A21-4F6F-9737-60136D808E70}" dt="2021-11-23T11:59:24.230" v="7005" actId="26606"/>
          <ac:spMkLst>
            <pc:docMk/>
            <pc:sldMk cId="3039487305" sldId="293"/>
            <ac:spMk id="48" creationId="{8D4480B4-953D-41FA-9052-09AB3A026947}"/>
          </ac:spMkLst>
        </pc:spChg>
        <pc:spChg chg="add del">
          <ac:chgData name="Gaurav" userId="82910d1045254608" providerId="LiveId" clId="{9B289A47-4A21-4F6F-9737-60136D808E70}" dt="2021-11-23T12:03:34.276" v="7219" actId="26606"/>
          <ac:spMkLst>
            <pc:docMk/>
            <pc:sldMk cId="3039487305" sldId="293"/>
            <ac:spMk id="49" creationId="{835C1724-035A-4285-8A33-FFBF7CCE06A9}"/>
          </ac:spMkLst>
        </pc:spChg>
        <pc:spChg chg="add del">
          <ac:chgData name="Gaurav" userId="82910d1045254608" providerId="LiveId" clId="{9B289A47-4A21-4F6F-9737-60136D808E70}" dt="2021-11-23T12:03:30.984" v="7215" actId="26606"/>
          <ac:spMkLst>
            <pc:docMk/>
            <pc:sldMk cId="3039487305" sldId="293"/>
            <ac:spMk id="51" creationId="{6540ED7E-4309-4CF9-9C8D-82E304E02832}"/>
          </ac:spMkLst>
        </pc:spChg>
        <pc:spChg chg="add del">
          <ac:chgData name="Gaurav" userId="82910d1045254608" providerId="LiveId" clId="{9B289A47-4A21-4F6F-9737-60136D808E70}" dt="2021-11-23T12:01:07.450" v="7043" actId="26606"/>
          <ac:spMkLst>
            <pc:docMk/>
            <pc:sldMk cId="3039487305" sldId="293"/>
            <ac:spMk id="52" creationId="{2779F603-B669-4AD6-82F9-E09F76165B99}"/>
          </ac:spMkLst>
        </pc:spChg>
        <pc:spChg chg="add del">
          <ac:chgData name="Gaurav" userId="82910d1045254608" providerId="LiveId" clId="{9B289A47-4A21-4F6F-9737-60136D808E70}" dt="2021-11-23T12:03:30.984" v="7215" actId="26606"/>
          <ac:spMkLst>
            <pc:docMk/>
            <pc:sldMk cId="3039487305" sldId="293"/>
            <ac:spMk id="53" creationId="{CA8ACC6B-EC7C-4E3C-8D08-C0A3AA40779C}"/>
          </ac:spMkLst>
        </pc:spChg>
        <pc:spChg chg="add del">
          <ac:chgData name="Gaurav" userId="82910d1045254608" providerId="LiveId" clId="{9B289A47-4A21-4F6F-9737-60136D808E70}" dt="2021-11-23T12:03:33.373" v="7217" actId="26606"/>
          <ac:spMkLst>
            <pc:docMk/>
            <pc:sldMk cId="3039487305" sldId="293"/>
            <ac:spMk id="55" creationId="{F24F226C-082A-4693-897A-4BA9C64E3EA0}"/>
          </ac:spMkLst>
        </pc:spChg>
        <pc:spChg chg="add del">
          <ac:chgData name="Gaurav" userId="82910d1045254608" providerId="LiveId" clId="{9B289A47-4A21-4F6F-9737-60136D808E70}" dt="2021-11-23T12:01:07.450" v="7043" actId="26606"/>
          <ac:spMkLst>
            <pc:docMk/>
            <pc:sldMk cId="3039487305" sldId="293"/>
            <ac:spMk id="56" creationId="{596FA172-921E-4C46-94E3-3FC0695A7AA8}"/>
          </ac:spMkLst>
        </pc:spChg>
        <pc:spChg chg="add del">
          <ac:chgData name="Gaurav" userId="82910d1045254608" providerId="LiveId" clId="{9B289A47-4A21-4F6F-9737-60136D808E70}" dt="2021-11-23T12:03:33.373" v="7217" actId="26606"/>
          <ac:spMkLst>
            <pc:docMk/>
            <pc:sldMk cId="3039487305" sldId="293"/>
            <ac:spMk id="57" creationId="{835C1724-035A-4285-8A33-FFBF7CCE06A9}"/>
          </ac:spMkLst>
        </pc:spChg>
        <pc:spChg chg="add del">
          <ac:chgData name="Gaurav" userId="82910d1045254608" providerId="LiveId" clId="{9B289A47-4A21-4F6F-9737-60136D808E70}" dt="2021-11-23T12:01:09.277" v="7045" actId="26606"/>
          <ac:spMkLst>
            <pc:docMk/>
            <pc:sldMk cId="3039487305" sldId="293"/>
            <ac:spMk id="58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1:09.277" v="7045" actId="26606"/>
          <ac:spMkLst>
            <pc:docMk/>
            <pc:sldMk cId="3039487305" sldId="293"/>
            <ac:spMk id="60" creationId="{54DCD9B2-D552-47A6-9FE2-15D7E8159AB6}"/>
          </ac:spMkLst>
        </pc:spChg>
        <pc:spChg chg="add del">
          <ac:chgData name="Gaurav" userId="82910d1045254608" providerId="LiveId" clId="{9B289A47-4A21-4F6F-9737-60136D808E70}" dt="2021-11-23T12:01:09.277" v="7045" actId="26606"/>
          <ac:spMkLst>
            <pc:docMk/>
            <pc:sldMk cId="3039487305" sldId="293"/>
            <ac:spMk id="62" creationId="{CCE25F7F-C10E-4478-90C0-93B61E638386}"/>
          </ac:spMkLst>
        </pc:spChg>
        <pc:spChg chg="add del">
          <ac:chgData name="Gaurav" userId="82910d1045254608" providerId="LiveId" clId="{9B289A47-4A21-4F6F-9737-60136D808E70}" dt="2021-11-23T12:04:20.027" v="7221" actId="26606"/>
          <ac:spMkLst>
            <pc:docMk/>
            <pc:sldMk cId="3039487305" sldId="293"/>
            <ac:spMk id="63" creationId="{F24F226C-082A-4693-897A-4BA9C64E3EA0}"/>
          </ac:spMkLst>
        </pc:spChg>
        <pc:spChg chg="add del">
          <ac:chgData name="Gaurav" userId="82910d1045254608" providerId="LiveId" clId="{9B289A47-4A21-4F6F-9737-60136D808E70}" dt="2021-11-23T12:01:12.371" v="7047" actId="26606"/>
          <ac:spMkLst>
            <pc:docMk/>
            <pc:sldMk cId="3039487305" sldId="293"/>
            <ac:spMk id="64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1:12.371" v="7047" actId="26606"/>
          <ac:spMkLst>
            <pc:docMk/>
            <pc:sldMk cId="3039487305" sldId="293"/>
            <ac:spMk id="66" creationId="{2779F603-B669-4AD6-82F9-E09F76165B99}"/>
          </ac:spMkLst>
        </pc:spChg>
        <pc:spChg chg="add del">
          <ac:chgData name="Gaurav" userId="82910d1045254608" providerId="LiveId" clId="{9B289A47-4A21-4F6F-9737-60136D808E70}" dt="2021-11-23T12:01:12.371" v="7047" actId="26606"/>
          <ac:spMkLst>
            <pc:docMk/>
            <pc:sldMk cId="3039487305" sldId="293"/>
            <ac:spMk id="68" creationId="{596FA172-921E-4C46-94E3-3FC0695A7AA8}"/>
          </ac:spMkLst>
        </pc:spChg>
        <pc:spChg chg="add del">
          <ac:chgData name="Gaurav" userId="82910d1045254608" providerId="LiveId" clId="{9B289A47-4A21-4F6F-9737-60136D808E70}" dt="2021-11-23T12:04:20.027" v="7221" actId="26606"/>
          <ac:spMkLst>
            <pc:docMk/>
            <pc:sldMk cId="3039487305" sldId="293"/>
            <ac:spMk id="69" creationId="{835C1724-035A-4285-8A33-FFBF7CCE06A9}"/>
          </ac:spMkLst>
        </pc:spChg>
        <pc:spChg chg="add del">
          <ac:chgData name="Gaurav" userId="82910d1045254608" providerId="LiveId" clId="{9B289A47-4A21-4F6F-9737-60136D808E70}" dt="2021-11-23T12:01:42.503" v="7092" actId="26606"/>
          <ac:spMkLst>
            <pc:docMk/>
            <pc:sldMk cId="3039487305" sldId="293"/>
            <ac:spMk id="70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1:42.503" v="7092" actId="26606"/>
          <ac:spMkLst>
            <pc:docMk/>
            <pc:sldMk cId="3039487305" sldId="293"/>
            <ac:spMk id="72" creationId="{4C869C3B-5565-4AAC-86A8-9EB0AB1C653E}"/>
          </ac:spMkLst>
        </pc:spChg>
        <pc:spChg chg="add del">
          <ac:chgData name="Gaurav" userId="82910d1045254608" providerId="LiveId" clId="{9B289A47-4A21-4F6F-9737-60136D808E70}" dt="2021-11-23T12:01:42.503" v="7092" actId="26606"/>
          <ac:spMkLst>
            <pc:docMk/>
            <pc:sldMk cId="3039487305" sldId="293"/>
            <ac:spMk id="74" creationId="{9995470A-422C-4D09-B47E-C2E326495B72}"/>
          </ac:spMkLst>
        </pc:spChg>
        <pc:spChg chg="add del">
          <ac:chgData name="Gaurav" userId="82910d1045254608" providerId="LiveId" clId="{9B289A47-4A21-4F6F-9737-60136D808E70}" dt="2021-11-23T12:01:42.483" v="7091" actId="26606"/>
          <ac:spMkLst>
            <pc:docMk/>
            <pc:sldMk cId="3039487305" sldId="293"/>
            <ac:spMk id="79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1:42.483" v="7091" actId="26606"/>
          <ac:spMkLst>
            <pc:docMk/>
            <pc:sldMk cId="3039487305" sldId="293"/>
            <ac:spMk id="83" creationId="{2779F603-B669-4AD6-82F9-E09F76165B99}"/>
          </ac:spMkLst>
        </pc:spChg>
        <pc:spChg chg="add del">
          <ac:chgData name="Gaurav" userId="82910d1045254608" providerId="LiveId" clId="{9B289A47-4A21-4F6F-9737-60136D808E70}" dt="2021-11-23T12:01:42.483" v="7091" actId="26606"/>
          <ac:spMkLst>
            <pc:docMk/>
            <pc:sldMk cId="3039487305" sldId="293"/>
            <ac:spMk id="87" creationId="{596FA172-921E-4C46-94E3-3FC0695A7AA8}"/>
          </ac:spMkLst>
        </pc:spChg>
        <pc:spChg chg="add del">
          <ac:chgData name="Gaurav" userId="82910d1045254608" providerId="LiveId" clId="{9B289A47-4A21-4F6F-9737-60136D808E70}" dt="2021-11-23T12:05:07.529" v="7231" actId="26606"/>
          <ac:spMkLst>
            <pc:docMk/>
            <pc:sldMk cId="3039487305" sldId="293"/>
            <ac:spMk id="89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5:07.529" v="7231" actId="26606"/>
          <ac:spMkLst>
            <pc:docMk/>
            <pc:sldMk cId="3039487305" sldId="293"/>
            <ac:spMk id="91" creationId="{4C869C3B-5565-4AAC-86A8-9EB0AB1C653E}"/>
          </ac:spMkLst>
        </pc:spChg>
        <pc:spChg chg="add del">
          <ac:chgData name="Gaurav" userId="82910d1045254608" providerId="LiveId" clId="{9B289A47-4A21-4F6F-9737-60136D808E70}" dt="2021-11-23T12:05:07.529" v="7231" actId="26606"/>
          <ac:spMkLst>
            <pc:docMk/>
            <pc:sldMk cId="3039487305" sldId="293"/>
            <ac:spMk id="93" creationId="{064CBAAB-7956-4763-9F69-A3FDBF1ACBAA}"/>
          </ac:spMkLst>
        </pc:spChg>
        <pc:spChg chg="add del">
          <ac:chgData name="Gaurav" userId="82910d1045254608" providerId="LiveId" clId="{9B289A47-4A21-4F6F-9737-60136D808E70}" dt="2021-11-23T12:04:48.304" v="7226" actId="26606"/>
          <ac:spMkLst>
            <pc:docMk/>
            <pc:sldMk cId="3039487305" sldId="293"/>
            <ac:spMk id="95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4:48.304" v="7226" actId="26606"/>
          <ac:spMkLst>
            <pc:docMk/>
            <pc:sldMk cId="3039487305" sldId="293"/>
            <ac:spMk id="97" creationId="{B4D0E555-16F6-44D0-BF56-AF5FF5BDE9D6}"/>
          </ac:spMkLst>
        </pc:spChg>
        <pc:spChg chg="add del">
          <ac:chgData name="Gaurav" userId="82910d1045254608" providerId="LiveId" clId="{9B289A47-4A21-4F6F-9737-60136D808E70}" dt="2021-11-23T12:04:20.881" v="7224" actId="26606"/>
          <ac:spMkLst>
            <pc:docMk/>
            <pc:sldMk cId="3039487305" sldId="293"/>
            <ac:spMk id="98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4:48.304" v="7226" actId="26606"/>
          <ac:spMkLst>
            <pc:docMk/>
            <pc:sldMk cId="3039487305" sldId="293"/>
            <ac:spMk id="99" creationId="{8117041D-1A7B-4ECA-AB68-3CFDB6726B8E}"/>
          </ac:spMkLst>
        </pc:spChg>
        <pc:spChg chg="add del">
          <ac:chgData name="Gaurav" userId="82910d1045254608" providerId="LiveId" clId="{9B289A47-4A21-4F6F-9737-60136D808E70}" dt="2021-11-23T12:04:20.881" v="7224" actId="26606"/>
          <ac:spMkLst>
            <pc:docMk/>
            <pc:sldMk cId="3039487305" sldId="293"/>
            <ac:spMk id="102" creationId="{EE362070-691D-44DB-98D4-BC61774B0E61}"/>
          </ac:spMkLst>
        </pc:spChg>
        <pc:spChg chg="add del">
          <ac:chgData name="Gaurav" userId="82910d1045254608" providerId="LiveId" clId="{9B289A47-4A21-4F6F-9737-60136D808E70}" dt="2021-11-23T12:04:58.880" v="7228" actId="26606"/>
          <ac:spMkLst>
            <pc:docMk/>
            <pc:sldMk cId="3039487305" sldId="293"/>
            <ac:spMk id="103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4:20.881" v="7224" actId="26606"/>
          <ac:spMkLst>
            <pc:docMk/>
            <pc:sldMk cId="3039487305" sldId="293"/>
            <ac:spMk id="106" creationId="{32DB1480-5B24-4B37-B70E-C74945DD914E}"/>
          </ac:spMkLst>
        </pc:spChg>
        <pc:spChg chg="add del">
          <ac:chgData name="Gaurav" userId="82910d1045254608" providerId="LiveId" clId="{9B289A47-4A21-4F6F-9737-60136D808E70}" dt="2021-11-23T12:04:58.880" v="7228" actId="26606"/>
          <ac:spMkLst>
            <pc:docMk/>
            <pc:sldMk cId="3039487305" sldId="293"/>
            <ac:spMk id="107" creationId="{990BAFCD-EA0A-47F4-8B00-AAB1E67A90CC}"/>
          </ac:spMkLst>
        </pc:spChg>
        <pc:spChg chg="add del">
          <ac:chgData name="Gaurav" userId="82910d1045254608" providerId="LiveId" clId="{9B289A47-4A21-4F6F-9737-60136D808E70}" dt="2021-11-23T12:04:58.880" v="7228" actId="26606"/>
          <ac:spMkLst>
            <pc:docMk/>
            <pc:sldMk cId="3039487305" sldId="293"/>
            <ac:spMk id="108" creationId="{2F9C61D6-37CC-4AD4-83C3-022D08874179}"/>
          </ac:spMkLst>
        </pc:spChg>
        <pc:spChg chg="add del">
          <ac:chgData name="Gaurav" userId="82910d1045254608" providerId="LiveId" clId="{9B289A47-4A21-4F6F-9737-60136D808E70}" dt="2021-11-23T12:05:07.498" v="7230" actId="26606"/>
          <ac:spMkLst>
            <pc:docMk/>
            <pc:sldMk cId="3039487305" sldId="293"/>
            <ac:spMk id="111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5:07.498" v="7230" actId="26606"/>
          <ac:spMkLst>
            <pc:docMk/>
            <pc:sldMk cId="3039487305" sldId="293"/>
            <ac:spMk id="113" creationId="{2779F603-B669-4AD6-82F9-E09F76165B99}"/>
          </ac:spMkLst>
        </pc:spChg>
        <pc:spChg chg="add del">
          <ac:chgData name="Gaurav" userId="82910d1045254608" providerId="LiveId" clId="{9B289A47-4A21-4F6F-9737-60136D808E70}" dt="2021-11-23T12:05:07.498" v="7230" actId="26606"/>
          <ac:spMkLst>
            <pc:docMk/>
            <pc:sldMk cId="3039487305" sldId="293"/>
            <ac:spMk id="115" creationId="{E798DCFB-14B6-4508-990A-13AB676C2F99}"/>
          </ac:spMkLst>
        </pc:spChg>
        <pc:spChg chg="add">
          <ac:chgData name="Gaurav" userId="82910d1045254608" providerId="LiveId" clId="{9B289A47-4A21-4F6F-9737-60136D808E70}" dt="2021-11-23T12:05:07.529" v="7231" actId="26606"/>
          <ac:spMkLst>
            <pc:docMk/>
            <pc:sldMk cId="3039487305" sldId="293"/>
            <ac:spMk id="117" creationId="{39E3965E-AC41-4711-9D10-E25ABB132D86}"/>
          </ac:spMkLst>
        </pc:spChg>
        <pc:spChg chg="add">
          <ac:chgData name="Gaurav" userId="82910d1045254608" providerId="LiveId" clId="{9B289A47-4A21-4F6F-9737-60136D808E70}" dt="2021-11-23T12:05:07.529" v="7231" actId="26606"/>
          <ac:spMkLst>
            <pc:docMk/>
            <pc:sldMk cId="3039487305" sldId="293"/>
            <ac:spMk id="119" creationId="{EE362070-691D-44DB-98D4-BC61774B0E61}"/>
          </ac:spMkLst>
        </pc:spChg>
        <pc:spChg chg="add">
          <ac:chgData name="Gaurav" userId="82910d1045254608" providerId="LiveId" clId="{9B289A47-4A21-4F6F-9737-60136D808E70}" dt="2021-11-23T12:05:07.529" v="7231" actId="26606"/>
          <ac:spMkLst>
            <pc:docMk/>
            <pc:sldMk cId="3039487305" sldId="293"/>
            <ac:spMk id="121" creationId="{32DB1480-5B24-4B37-B70E-C74945DD914E}"/>
          </ac:spMkLst>
        </pc:spChg>
        <pc:picChg chg="add del">
          <ac:chgData name="Gaurav" userId="82910d1045254608" providerId="LiveId" clId="{9B289A47-4A21-4F6F-9737-60136D808E70}" dt="2021-11-19T11:51:22.919" v="3613" actId="26606"/>
          <ac:picMkLst>
            <pc:docMk/>
            <pc:sldMk cId="3039487305" sldId="293"/>
            <ac:picMk id="4" creationId="{199B20D5-FACB-4E56-841F-94CA5806632E}"/>
          </ac:picMkLst>
        </pc:picChg>
        <pc:picChg chg="add del mod">
          <ac:chgData name="Gaurav" userId="82910d1045254608" providerId="LiveId" clId="{9B289A47-4A21-4F6F-9737-60136D808E70}" dt="2021-11-23T11:59:24.230" v="7005" actId="26606"/>
          <ac:picMkLst>
            <pc:docMk/>
            <pc:sldMk cId="3039487305" sldId="293"/>
            <ac:picMk id="37" creationId="{EB106160-0381-48A7-BA7F-7AE9AB9CBCB8}"/>
          </ac:picMkLst>
        </pc:picChg>
        <pc:picChg chg="add mod">
          <ac:chgData name="Gaurav" userId="82910d1045254608" providerId="LiveId" clId="{9B289A47-4A21-4F6F-9737-60136D808E70}" dt="2021-11-24T07:04:18.168" v="7317" actId="1036"/>
          <ac:picMkLst>
            <pc:docMk/>
            <pc:sldMk cId="3039487305" sldId="293"/>
            <ac:picMk id="39" creationId="{6473669C-A884-41C2-A7AB-92F9D73ECBB0}"/>
          </ac:picMkLst>
        </pc:picChg>
        <pc:cxnChg chg="add del">
          <ac:chgData name="Gaurav" userId="82910d1045254608" providerId="LiveId" clId="{9B289A47-4A21-4F6F-9737-60136D808E70}" dt="2021-11-19T11:51:21.038" v="3611" actId="26606"/>
          <ac:cxnSpMkLst>
            <pc:docMk/>
            <pc:sldMk cId="3039487305" sldId="293"/>
            <ac:cxnSpMk id="9" creationId="{1F5DC8C3-BA5F-4EED-BB9A-A14272BD82A1}"/>
          </ac:cxnSpMkLst>
        </pc:cxnChg>
        <pc:cxnChg chg="add del">
          <ac:chgData name="Gaurav" userId="82910d1045254608" providerId="LiveId" clId="{9B289A47-4A21-4F6F-9737-60136D808E70}" dt="2021-11-19T11:51:22.919" v="3613" actId="26606"/>
          <ac:cxnSpMkLst>
            <pc:docMk/>
            <pc:sldMk cId="3039487305" sldId="293"/>
            <ac:cxnSpMk id="10" creationId="{1F5DC8C3-BA5F-4EED-BB9A-A14272BD82A1}"/>
          </ac:cxnSpMkLst>
        </pc:cxnChg>
        <pc:cxnChg chg="add del">
          <ac:chgData name="Gaurav" userId="82910d1045254608" providerId="LiveId" clId="{9B289A47-4A21-4F6F-9737-60136D808E70}" dt="2021-11-19T11:51:21.038" v="3611" actId="26606"/>
          <ac:cxnSpMkLst>
            <pc:docMk/>
            <pc:sldMk cId="3039487305" sldId="293"/>
            <ac:cxnSpMk id="13" creationId="{09525C9A-1972-4836-BA7A-706C946EF4DA}"/>
          </ac:cxnSpMkLst>
        </pc:cxnChg>
        <pc:cxnChg chg="add del">
          <ac:chgData name="Gaurav" userId="82910d1045254608" providerId="LiveId" clId="{9B289A47-4A21-4F6F-9737-60136D808E70}" dt="2021-11-19T11:51:22.919" v="3613" actId="26606"/>
          <ac:cxnSpMkLst>
            <pc:docMk/>
            <pc:sldMk cId="3039487305" sldId="293"/>
            <ac:cxnSpMk id="16" creationId="{96D07482-83A3-4451-943C-B46961082957}"/>
          </ac:cxnSpMkLst>
        </pc:cxnChg>
        <pc:cxnChg chg="add del">
          <ac:chgData name="Gaurav" userId="82910d1045254608" providerId="LiveId" clId="{9B289A47-4A21-4F6F-9737-60136D808E70}" dt="2021-11-19T11:51:23.972" v="3615" actId="26606"/>
          <ac:cxnSpMkLst>
            <pc:docMk/>
            <pc:sldMk cId="3039487305" sldId="293"/>
            <ac:cxnSpMk id="19" creationId="{1F5DC8C3-BA5F-4EED-BB9A-A14272BD82A1}"/>
          </ac:cxnSpMkLst>
        </pc:cxnChg>
        <pc:cxnChg chg="add del">
          <ac:chgData name="Gaurav" userId="82910d1045254608" providerId="LiveId" clId="{9B289A47-4A21-4F6F-9737-60136D808E70}" dt="2021-11-19T11:51:23.972" v="3615" actId="26606"/>
          <ac:cxnSpMkLst>
            <pc:docMk/>
            <pc:sldMk cId="3039487305" sldId="293"/>
            <ac:cxnSpMk id="21" creationId="{09525C9A-1972-4836-BA7A-706C946EF4DA}"/>
          </ac:cxnSpMkLst>
        </pc:cxnChg>
        <pc:cxnChg chg="add del">
          <ac:chgData name="Gaurav" userId="82910d1045254608" providerId="LiveId" clId="{9B289A47-4A21-4F6F-9737-60136D808E70}" dt="2021-11-19T11:51:26.601" v="3617" actId="26606"/>
          <ac:cxnSpMkLst>
            <pc:docMk/>
            <pc:sldMk cId="3039487305" sldId="293"/>
            <ac:cxnSpMk id="25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0:33.075" v="7011" actId="26606"/>
          <ac:cxnSpMkLst>
            <pc:docMk/>
            <pc:sldMk cId="3039487305" sldId="293"/>
            <ac:cxnSpMk id="30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1:12.400" v="7048" actId="26606"/>
          <ac:cxnSpMkLst>
            <pc:docMk/>
            <pc:sldMk cId="3039487305" sldId="293"/>
            <ac:cxnSpMk id="36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1:12.400" v="7048" actId="26606"/>
          <ac:cxnSpMkLst>
            <pc:docMk/>
            <pc:sldMk cId="3039487305" sldId="293"/>
            <ac:cxnSpMk id="41" creationId="{5A7EFE9C-DAE7-4ECA-BDB2-34E2534B8AB7}"/>
          </ac:cxnSpMkLst>
        </pc:cxnChg>
        <pc:cxnChg chg="add del">
          <ac:chgData name="Gaurav" userId="82910d1045254608" providerId="LiveId" clId="{9B289A47-4A21-4F6F-9737-60136D808E70}" dt="2021-11-23T11:59:24.230" v="7005" actId="26606"/>
          <ac:cxnSpMkLst>
            <pc:docMk/>
            <pc:sldMk cId="3039487305" sldId="293"/>
            <ac:cxnSpMk id="42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1:59:24.230" v="7005" actId="26606"/>
          <ac:cxnSpMkLst>
            <pc:docMk/>
            <pc:sldMk cId="3039487305" sldId="293"/>
            <ac:cxnSpMk id="46" creationId="{BA22713B-ABB6-4391-97F9-0449A2B9B664}"/>
          </ac:cxnSpMkLst>
        </pc:cxnChg>
        <pc:cxnChg chg="add del">
          <ac:chgData name="Gaurav" userId="82910d1045254608" providerId="LiveId" clId="{9B289A47-4A21-4F6F-9737-60136D808E70}" dt="2021-11-23T12:01:07.450" v="7043" actId="26606"/>
          <ac:cxnSpMkLst>
            <pc:docMk/>
            <pc:sldMk cId="3039487305" sldId="293"/>
            <ac:cxnSpMk id="50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1:07.450" v="7043" actId="26606"/>
          <ac:cxnSpMkLst>
            <pc:docMk/>
            <pc:sldMk cId="3039487305" sldId="293"/>
            <ac:cxnSpMk id="54" creationId="{7ABFD994-C2DC-4E7D-9411-C7FF7813EF47}"/>
          </ac:cxnSpMkLst>
        </pc:cxnChg>
        <pc:cxnChg chg="add del">
          <ac:chgData name="Gaurav" userId="82910d1045254608" providerId="LiveId" clId="{9B289A47-4A21-4F6F-9737-60136D808E70}" dt="2021-11-23T12:01:09.277" v="7045" actId="26606"/>
          <ac:cxnSpMkLst>
            <pc:docMk/>
            <pc:sldMk cId="3039487305" sldId="293"/>
            <ac:cxnSpMk id="59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1:09.277" v="7045" actId="26606"/>
          <ac:cxnSpMkLst>
            <pc:docMk/>
            <pc:sldMk cId="3039487305" sldId="293"/>
            <ac:cxnSpMk id="61" creationId="{FCE0A9EA-62FA-4F43-BEF6-7BBBB3F90F25}"/>
          </ac:cxnSpMkLst>
        </pc:cxnChg>
        <pc:cxnChg chg="add del">
          <ac:chgData name="Gaurav" userId="82910d1045254608" providerId="LiveId" clId="{9B289A47-4A21-4F6F-9737-60136D808E70}" dt="2021-11-23T12:01:12.371" v="7047" actId="26606"/>
          <ac:cxnSpMkLst>
            <pc:docMk/>
            <pc:sldMk cId="3039487305" sldId="293"/>
            <ac:cxnSpMk id="65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1:12.371" v="7047" actId="26606"/>
          <ac:cxnSpMkLst>
            <pc:docMk/>
            <pc:sldMk cId="3039487305" sldId="293"/>
            <ac:cxnSpMk id="67" creationId="{7ABFD994-C2DC-4E7D-9411-C7FF7813EF47}"/>
          </ac:cxnSpMkLst>
        </pc:cxnChg>
        <pc:cxnChg chg="add del">
          <ac:chgData name="Gaurav" userId="82910d1045254608" providerId="LiveId" clId="{9B289A47-4A21-4F6F-9737-60136D808E70}" dt="2021-11-23T12:01:42.503" v="7092" actId="26606"/>
          <ac:cxnSpMkLst>
            <pc:docMk/>
            <pc:sldMk cId="3039487305" sldId="293"/>
            <ac:cxnSpMk id="71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1:42.503" v="7092" actId="26606"/>
          <ac:cxnSpMkLst>
            <pc:docMk/>
            <pc:sldMk cId="3039487305" sldId="293"/>
            <ac:cxnSpMk id="73" creationId="{F41136EC-EC34-4D08-B5AB-8CE5870B1C74}"/>
          </ac:cxnSpMkLst>
        </pc:cxnChg>
        <pc:cxnChg chg="add del">
          <ac:chgData name="Gaurav" userId="82910d1045254608" providerId="LiveId" clId="{9B289A47-4A21-4F6F-9737-60136D808E70}" dt="2021-11-23T12:01:42.483" v="7091" actId="26606"/>
          <ac:cxnSpMkLst>
            <pc:docMk/>
            <pc:sldMk cId="3039487305" sldId="293"/>
            <ac:cxnSpMk id="81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1:42.483" v="7091" actId="26606"/>
          <ac:cxnSpMkLst>
            <pc:docMk/>
            <pc:sldMk cId="3039487305" sldId="293"/>
            <ac:cxnSpMk id="85" creationId="{7ABFD994-C2DC-4E7D-9411-C7FF7813EF47}"/>
          </ac:cxnSpMkLst>
        </pc:cxnChg>
        <pc:cxnChg chg="add del">
          <ac:chgData name="Gaurav" userId="82910d1045254608" providerId="LiveId" clId="{9B289A47-4A21-4F6F-9737-60136D808E70}" dt="2021-11-23T12:05:07.529" v="7231" actId="26606"/>
          <ac:cxnSpMkLst>
            <pc:docMk/>
            <pc:sldMk cId="3039487305" sldId="293"/>
            <ac:cxnSpMk id="90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5:07.529" v="7231" actId="26606"/>
          <ac:cxnSpMkLst>
            <pc:docMk/>
            <pc:sldMk cId="3039487305" sldId="293"/>
            <ac:cxnSpMk id="92" creationId="{F41136EC-EC34-4D08-B5AB-8CE5870B1C74}"/>
          </ac:cxnSpMkLst>
        </pc:cxnChg>
        <pc:cxnChg chg="add del">
          <ac:chgData name="Gaurav" userId="82910d1045254608" providerId="LiveId" clId="{9B289A47-4A21-4F6F-9737-60136D808E70}" dt="2021-11-23T12:04:48.304" v="7226" actId="26606"/>
          <ac:cxnSpMkLst>
            <pc:docMk/>
            <pc:sldMk cId="3039487305" sldId="293"/>
            <ac:cxnSpMk id="96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4:20.881" v="7224" actId="26606"/>
          <ac:cxnSpMkLst>
            <pc:docMk/>
            <pc:sldMk cId="3039487305" sldId="293"/>
            <ac:cxnSpMk id="100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4:48.304" v="7226" actId="26606"/>
          <ac:cxnSpMkLst>
            <pc:docMk/>
            <pc:sldMk cId="3039487305" sldId="293"/>
            <ac:cxnSpMk id="101" creationId="{ABCD2462-4C1E-401A-AC2D-F799A138B245}"/>
          </ac:cxnSpMkLst>
        </pc:cxnChg>
        <pc:cxnChg chg="add del">
          <ac:chgData name="Gaurav" userId="82910d1045254608" providerId="LiveId" clId="{9B289A47-4A21-4F6F-9737-60136D808E70}" dt="2021-11-23T12:04:20.881" v="7224" actId="26606"/>
          <ac:cxnSpMkLst>
            <pc:docMk/>
            <pc:sldMk cId="3039487305" sldId="293"/>
            <ac:cxnSpMk id="104" creationId="{5A7EFE9C-DAE7-4ECA-BDB2-34E2534B8AB7}"/>
          </ac:cxnSpMkLst>
        </pc:cxnChg>
        <pc:cxnChg chg="add del">
          <ac:chgData name="Gaurav" userId="82910d1045254608" providerId="LiveId" clId="{9B289A47-4A21-4F6F-9737-60136D808E70}" dt="2021-11-23T12:04:58.880" v="7228" actId="26606"/>
          <ac:cxnSpMkLst>
            <pc:docMk/>
            <pc:sldMk cId="3039487305" sldId="293"/>
            <ac:cxnSpMk id="105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4:58.880" v="7228" actId="26606"/>
          <ac:cxnSpMkLst>
            <pc:docMk/>
            <pc:sldMk cId="3039487305" sldId="293"/>
            <ac:cxnSpMk id="109" creationId="{2669285E-35F6-4010-B084-229A808458CD}"/>
          </ac:cxnSpMkLst>
        </pc:cxnChg>
        <pc:cxnChg chg="add del">
          <ac:chgData name="Gaurav" userId="82910d1045254608" providerId="LiveId" clId="{9B289A47-4A21-4F6F-9737-60136D808E70}" dt="2021-11-23T12:05:07.498" v="7230" actId="26606"/>
          <ac:cxnSpMkLst>
            <pc:docMk/>
            <pc:sldMk cId="3039487305" sldId="293"/>
            <ac:cxnSpMk id="112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5:07.498" v="7230" actId="26606"/>
          <ac:cxnSpMkLst>
            <pc:docMk/>
            <pc:sldMk cId="3039487305" sldId="293"/>
            <ac:cxnSpMk id="114" creationId="{7ABFD994-C2DC-4E7D-9411-C7FF7813EF47}"/>
          </ac:cxnSpMkLst>
        </pc:cxnChg>
        <pc:cxnChg chg="add">
          <ac:chgData name="Gaurav" userId="82910d1045254608" providerId="LiveId" clId="{9B289A47-4A21-4F6F-9737-60136D808E70}" dt="2021-11-23T12:05:07.529" v="7231" actId="26606"/>
          <ac:cxnSpMkLst>
            <pc:docMk/>
            <pc:sldMk cId="3039487305" sldId="293"/>
            <ac:cxnSpMk id="118" creationId="{1F5DC8C3-BA5F-4EED-BB9A-A14272BD82A1}"/>
          </ac:cxnSpMkLst>
        </pc:cxnChg>
        <pc:cxnChg chg="add">
          <ac:chgData name="Gaurav" userId="82910d1045254608" providerId="LiveId" clId="{9B289A47-4A21-4F6F-9737-60136D808E70}" dt="2021-11-23T12:05:07.529" v="7231" actId="26606"/>
          <ac:cxnSpMkLst>
            <pc:docMk/>
            <pc:sldMk cId="3039487305" sldId="293"/>
            <ac:cxnSpMk id="120" creationId="{5A7EFE9C-DAE7-4ECA-BDB2-34E2534B8AB7}"/>
          </ac:cxnSpMkLst>
        </pc:cxnChg>
      </pc:sldChg>
      <pc:sldChg chg="modSp new del mod">
        <pc:chgData name="Gaurav" userId="82910d1045254608" providerId="LiveId" clId="{9B289A47-4A21-4F6F-9737-60136D808E70}" dt="2021-11-19T11:43:57.031" v="3587" actId="47"/>
        <pc:sldMkLst>
          <pc:docMk/>
          <pc:sldMk cId="4089109326" sldId="293"/>
        </pc:sldMkLst>
        <pc:spChg chg="mod">
          <ac:chgData name="Gaurav" userId="82910d1045254608" providerId="LiveId" clId="{9B289A47-4A21-4F6F-9737-60136D808E70}" dt="2021-11-19T11:40:34.011" v="3586" actId="20577"/>
          <ac:spMkLst>
            <pc:docMk/>
            <pc:sldMk cId="4089109326" sldId="293"/>
            <ac:spMk id="2" creationId="{631CF16B-A6E8-4407-BDF3-1230D99A33B0}"/>
          </ac:spMkLst>
        </pc:spChg>
      </pc:sldChg>
      <pc:sldChg chg="new del">
        <pc:chgData name="Gaurav" userId="82910d1045254608" providerId="LiveId" clId="{9B289A47-4A21-4F6F-9737-60136D808E70}" dt="2021-11-19T11:49:24.637" v="3594" actId="47"/>
        <pc:sldMkLst>
          <pc:docMk/>
          <pc:sldMk cId="4099914317" sldId="293"/>
        </pc:sldMkLst>
      </pc:sldChg>
      <pc:sldChg chg="addSp modSp new mod modTransition">
        <pc:chgData name="Gaurav" userId="82910d1045254608" providerId="LiveId" clId="{9B289A47-4A21-4F6F-9737-60136D808E70}" dt="2021-11-23T12:04:20.366" v="7223"/>
        <pc:sldMkLst>
          <pc:docMk/>
          <pc:sldMk cId="538714346" sldId="294"/>
        </pc:sldMkLst>
        <pc:spChg chg="mod">
          <ac:chgData name="Gaurav" userId="82910d1045254608" providerId="LiveId" clId="{9B289A47-4A21-4F6F-9737-60136D808E70}" dt="2021-11-23T12:04:20.366" v="7223"/>
          <ac:spMkLst>
            <pc:docMk/>
            <pc:sldMk cId="538714346" sldId="294"/>
            <ac:spMk id="2" creationId="{7D35CD76-20DC-45EA-BDF8-1A0E72E55F94}"/>
          </ac:spMkLst>
        </pc:spChg>
        <pc:spChg chg="mod">
          <ac:chgData name="Gaurav" userId="82910d1045254608" providerId="LiveId" clId="{9B289A47-4A21-4F6F-9737-60136D808E70}" dt="2021-11-23T12:04:20.366" v="7223"/>
          <ac:spMkLst>
            <pc:docMk/>
            <pc:sldMk cId="538714346" sldId="294"/>
            <ac:spMk id="3" creationId="{DD56290B-9F9D-4E58-856D-93B300274FF1}"/>
          </ac:spMkLst>
        </pc:spChg>
        <pc:spChg chg="mod">
          <ac:chgData name="Gaurav" userId="82910d1045254608" providerId="LiveId" clId="{9B289A47-4A21-4F6F-9737-60136D808E70}" dt="2021-11-23T11:32:44.034" v="6535" actId="20577"/>
          <ac:spMkLst>
            <pc:docMk/>
            <pc:sldMk cId="538714346" sldId="294"/>
            <ac:spMk id="4" creationId="{44A2F1C0-DEA2-4ACA-8A58-1B3716621191}"/>
          </ac:spMkLst>
        </pc:spChg>
        <pc:picChg chg="add mod">
          <ac:chgData name="Gaurav" userId="82910d1045254608" providerId="LiveId" clId="{9B289A47-4A21-4F6F-9737-60136D808E70}" dt="2021-11-19T12:31:17.229" v="4671"/>
          <ac:picMkLst>
            <pc:docMk/>
            <pc:sldMk cId="538714346" sldId="294"/>
            <ac:picMk id="5" creationId="{6480768C-4B22-48FC-83AB-6AD3AE3315BE}"/>
          </ac:picMkLst>
        </pc:picChg>
      </pc:sldChg>
      <pc:sldChg chg="new del">
        <pc:chgData name="Gaurav" userId="82910d1045254608" providerId="LiveId" clId="{9B289A47-4A21-4F6F-9737-60136D808E70}" dt="2021-11-19T11:49:49.401" v="3595" actId="47"/>
        <pc:sldMkLst>
          <pc:docMk/>
          <pc:sldMk cId="670213483" sldId="294"/>
        </pc:sldMkLst>
      </pc:sldChg>
      <pc:sldChg chg="new del">
        <pc:chgData name="Gaurav" userId="82910d1045254608" providerId="LiveId" clId="{9B289A47-4A21-4F6F-9737-60136D808E70}" dt="2021-11-19T11:54:51.449" v="3665" actId="47"/>
        <pc:sldMkLst>
          <pc:docMk/>
          <pc:sldMk cId="475270959" sldId="295"/>
        </pc:sldMkLst>
      </pc:sldChg>
      <pc:sldChg chg="addSp delSp modSp new mod modTransition setBg delDesignElem">
        <pc:chgData name="Gaurav" userId="82910d1045254608" providerId="LiveId" clId="{9B289A47-4A21-4F6F-9737-60136D808E70}" dt="2021-11-23T12:04:20.366" v="7223"/>
        <pc:sldMkLst>
          <pc:docMk/>
          <pc:sldMk cId="3805081052" sldId="295"/>
        </pc:sldMkLst>
        <pc:spChg chg="mod">
          <ac:chgData name="Gaurav" userId="82910d1045254608" providerId="LiveId" clId="{9B289A47-4A21-4F6F-9737-60136D808E70}" dt="2021-11-19T12:03:15.307" v="3913" actId="26606"/>
          <ac:spMkLst>
            <pc:docMk/>
            <pc:sldMk cId="3805081052" sldId="295"/>
            <ac:spMk id="2" creationId="{E82936BB-8DBE-4AC7-AF28-EBB540D23589}"/>
          </ac:spMkLst>
        </pc:spChg>
        <pc:spChg chg="del">
          <ac:chgData name="Gaurav" userId="82910d1045254608" providerId="LiveId" clId="{9B289A47-4A21-4F6F-9737-60136D808E70}" dt="2021-11-19T12:02:43.714" v="3833" actId="931"/>
          <ac:spMkLst>
            <pc:docMk/>
            <pc:sldMk cId="3805081052" sldId="295"/>
            <ac:spMk id="3" creationId="{A5A275DD-D0C6-404A-84A2-6582367D49ED}"/>
          </ac:spMkLst>
        </pc:spChg>
        <pc:spChg chg="mod">
          <ac:chgData name="Gaurav" userId="82910d1045254608" providerId="LiveId" clId="{9B289A47-4A21-4F6F-9737-60136D808E70}" dt="2021-11-23T12:03:12.439" v="7212"/>
          <ac:spMkLst>
            <pc:docMk/>
            <pc:sldMk cId="3805081052" sldId="295"/>
            <ac:spMk id="4" creationId="{9D167511-40E2-4833-8231-7F732D81045C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805081052" sldId="295"/>
            <ac:spMk id="13" creationId="{416A0E3C-60E6-4F39-BC55-5F7C224E1F7C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805081052" sldId="295"/>
            <ac:spMk id="17" creationId="{D40791F6-715D-481A-9C4A-3645AECFD5A0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805081052" sldId="295"/>
            <ac:spMk id="21" creationId="{811CBAFA-D7E0-40A7-BB94-2C05304B407B}"/>
          </ac:spMkLst>
        </pc:spChg>
        <pc:picChg chg="add mod ord">
          <ac:chgData name="Gaurav" userId="82910d1045254608" providerId="LiveId" clId="{9B289A47-4A21-4F6F-9737-60136D808E70}" dt="2021-11-19T12:03:15.307" v="3913" actId="26606"/>
          <ac:picMkLst>
            <pc:docMk/>
            <pc:sldMk cId="3805081052" sldId="295"/>
            <ac:picMk id="6" creationId="{A7C197F5-9FC2-49A7-A35F-71874D10682E}"/>
          </ac:picMkLst>
        </pc:picChg>
        <pc:picChg chg="add mod">
          <ac:chgData name="Gaurav" userId="82910d1045254608" providerId="LiveId" clId="{9B289A47-4A21-4F6F-9737-60136D808E70}" dt="2021-11-19T12:03:15.307" v="3913" actId="26606"/>
          <ac:picMkLst>
            <pc:docMk/>
            <pc:sldMk cId="3805081052" sldId="295"/>
            <ac:picMk id="8" creationId="{BCCA3D3A-2D92-4D8C-9A90-5DF785F16E96}"/>
          </ac:picMkLst>
        </pc:picChg>
        <pc:picChg chg="add mod">
          <ac:chgData name="Gaurav" userId="82910d1045254608" providerId="LiveId" clId="{9B289A47-4A21-4F6F-9737-60136D808E70}" dt="2021-11-19T12:30:59.409" v="4664"/>
          <ac:picMkLst>
            <pc:docMk/>
            <pc:sldMk cId="3805081052" sldId="295"/>
            <ac:picMk id="14" creationId="{A967F432-B57C-4AB5-826C-212A891A4BAC}"/>
          </ac:picMkLst>
        </pc:pic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3805081052" sldId="295"/>
            <ac:cxnSpMk id="15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3805081052" sldId="295"/>
            <ac:cxnSpMk id="19" creationId="{740F83A4-FAC4-4867-95A5-BBFD280C7BF5}"/>
          </ac:cxnSpMkLst>
        </pc:cxnChg>
      </pc:sldChg>
      <pc:sldChg chg="addSp delSp modSp new mod modTransition setBg delDesignElem">
        <pc:chgData name="Gaurav" userId="82910d1045254608" providerId="LiveId" clId="{9B289A47-4A21-4F6F-9737-60136D808E70}" dt="2021-11-23T12:04:20.366" v="7223"/>
        <pc:sldMkLst>
          <pc:docMk/>
          <pc:sldMk cId="311343033" sldId="296"/>
        </pc:sldMkLst>
        <pc:spChg chg="mod">
          <ac:chgData name="Gaurav" userId="82910d1045254608" providerId="LiveId" clId="{9B289A47-4A21-4F6F-9737-60136D808E70}" dt="2021-11-19T12:14:50.738" v="4459" actId="26606"/>
          <ac:spMkLst>
            <pc:docMk/>
            <pc:sldMk cId="311343033" sldId="296"/>
            <ac:spMk id="2" creationId="{8A283292-0413-48F1-B4CD-9AD30C9060DD}"/>
          </ac:spMkLst>
        </pc:spChg>
        <pc:spChg chg="add del mod">
          <ac:chgData name="Gaurav" userId="82910d1045254608" providerId="LiveId" clId="{9B289A47-4A21-4F6F-9737-60136D808E70}" dt="2021-11-19T12:14:50.738" v="4459" actId="26606"/>
          <ac:spMkLst>
            <pc:docMk/>
            <pc:sldMk cId="311343033" sldId="296"/>
            <ac:spMk id="3" creationId="{27F3BCF7-60CA-4B62-83D8-90B07DC42807}"/>
          </ac:spMkLst>
        </pc:spChg>
        <pc:spChg chg="add del">
          <ac:chgData name="Gaurav" userId="82910d1045254608" providerId="LiveId" clId="{9B289A47-4A21-4F6F-9737-60136D808E70}" dt="2021-11-19T12:14:49.572" v="4456" actId="26606"/>
          <ac:spMkLst>
            <pc:docMk/>
            <pc:sldMk cId="311343033" sldId="296"/>
            <ac:spMk id="9" creationId="{39E3965E-AC41-4711-9D10-E25ABB132D86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11343033" sldId="296"/>
            <ac:spMk id="10" creationId="{39E3965E-AC41-4711-9D10-E25ABB132D86}"/>
          </ac:spMkLst>
        </pc:spChg>
        <pc:spChg chg="add del">
          <ac:chgData name="Gaurav" userId="82910d1045254608" providerId="LiveId" clId="{9B289A47-4A21-4F6F-9737-60136D808E70}" dt="2021-11-19T12:14:49.572" v="4456" actId="26606"/>
          <ac:spMkLst>
            <pc:docMk/>
            <pc:sldMk cId="311343033" sldId="296"/>
            <ac:spMk id="13" creationId="{0AF4F2BA-3C03-4E2C-8ABC-0949B61B3C5E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11343033" sldId="296"/>
            <ac:spMk id="14" creationId="{EE362070-691D-44DB-98D4-BC61774B0E61}"/>
          </ac:spMkLst>
        </pc:spChg>
        <pc:spChg chg="add del">
          <ac:chgData name="Gaurav" userId="82910d1045254608" providerId="LiveId" clId="{9B289A47-4A21-4F6F-9737-60136D808E70}" dt="2021-11-19T12:14:49.572" v="4456" actId="26606"/>
          <ac:spMkLst>
            <pc:docMk/>
            <pc:sldMk cId="311343033" sldId="296"/>
            <ac:spMk id="15" creationId="{4B986F88-1433-4AF7-AF71-41A89DC93F15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311343033" sldId="296"/>
            <ac:spMk id="18" creationId="{32DB1480-5B24-4B37-B70E-C74945DD914E}"/>
          </ac:spMkLst>
        </pc:spChg>
        <pc:spChg chg="add del">
          <ac:chgData name="Gaurav" userId="82910d1045254608" providerId="LiveId" clId="{9B289A47-4A21-4F6F-9737-60136D808E70}" dt="2021-11-19T12:14:49.572" v="4456" actId="26606"/>
          <ac:spMkLst>
            <pc:docMk/>
            <pc:sldMk cId="311343033" sldId="296"/>
            <ac:spMk id="19" creationId="{A44FFD5D-B985-4624-BBCD-50AD2E1686B4}"/>
          </ac:spMkLst>
        </pc:spChg>
        <pc:spChg chg="add del">
          <ac:chgData name="Gaurav" userId="82910d1045254608" providerId="LiveId" clId="{9B289A47-4A21-4F6F-9737-60136D808E70}" dt="2021-11-19T12:14:50.727" v="4458" actId="26606"/>
          <ac:spMkLst>
            <pc:docMk/>
            <pc:sldMk cId="311343033" sldId="296"/>
            <ac:spMk id="21" creationId="{39E3965E-AC41-4711-9D10-E25ABB132D86}"/>
          </ac:spMkLst>
        </pc:spChg>
        <pc:spChg chg="add del">
          <ac:chgData name="Gaurav" userId="82910d1045254608" providerId="LiveId" clId="{9B289A47-4A21-4F6F-9737-60136D808E70}" dt="2021-11-19T12:14:50.727" v="4458" actId="26606"/>
          <ac:spMkLst>
            <pc:docMk/>
            <pc:sldMk cId="311343033" sldId="296"/>
            <ac:spMk id="24" creationId="{007891EC-4501-44ED-A8C8-B11B6DB767AB}"/>
          </ac:spMkLst>
        </pc:spChg>
        <pc:picChg chg="add del">
          <ac:chgData name="Gaurav" userId="82910d1045254608" providerId="LiveId" clId="{9B289A47-4A21-4F6F-9737-60136D808E70}" dt="2021-11-19T12:14:49.572" v="4456" actId="26606"/>
          <ac:picMkLst>
            <pc:docMk/>
            <pc:sldMk cId="311343033" sldId="296"/>
            <ac:picMk id="5" creationId="{41F7EAFD-B212-48F7-825C-0EE8976FF54B}"/>
          </ac:picMkLst>
        </pc:picChg>
        <pc:picChg chg="add">
          <ac:chgData name="Gaurav" userId="82910d1045254608" providerId="LiveId" clId="{9B289A47-4A21-4F6F-9737-60136D808E70}" dt="2021-11-19T12:14:50.738" v="4459" actId="26606"/>
          <ac:picMkLst>
            <pc:docMk/>
            <pc:sldMk cId="311343033" sldId="296"/>
            <ac:picMk id="7" creationId="{3993ED21-6D54-4F75-BF6F-F544605B239B}"/>
          </ac:picMkLst>
        </pc:picChg>
        <pc:picChg chg="add del">
          <ac:chgData name="Gaurav" userId="82910d1045254608" providerId="LiveId" clId="{9B289A47-4A21-4F6F-9737-60136D808E70}" dt="2021-11-19T12:14:50.727" v="4458" actId="26606"/>
          <ac:picMkLst>
            <pc:docMk/>
            <pc:sldMk cId="311343033" sldId="296"/>
            <ac:picMk id="23" creationId="{19D8429D-3FE9-477F-A3BA-17A1D0749EAD}"/>
          </ac:picMkLst>
        </pc:picChg>
        <pc:picChg chg="add mod">
          <ac:chgData name="Gaurav" userId="82910d1045254608" providerId="LiveId" clId="{9B289A47-4A21-4F6F-9737-60136D808E70}" dt="2021-11-19T12:31:55.789" v="4681"/>
          <ac:picMkLst>
            <pc:docMk/>
            <pc:sldMk cId="311343033" sldId="296"/>
            <ac:picMk id="26" creationId="{F6989E3E-3755-4528-A2AC-0D0533E140FB}"/>
          </ac:picMkLst>
        </pc:picChg>
        <pc:cxnChg chg="add del">
          <ac:chgData name="Gaurav" userId="82910d1045254608" providerId="LiveId" clId="{9B289A47-4A21-4F6F-9737-60136D808E70}" dt="2021-11-19T12:14:49.572" v="4456" actId="26606"/>
          <ac:cxnSpMkLst>
            <pc:docMk/>
            <pc:sldMk cId="311343033" sldId="296"/>
            <ac:cxnSpMk id="11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311343033" sldId="296"/>
            <ac:cxnSpMk id="12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311343033" sldId="296"/>
            <ac:cxnSpMk id="16" creationId="{5A7EFE9C-DAE7-4ECA-BDB2-34E2534B8AB7}"/>
          </ac:cxnSpMkLst>
        </pc:cxnChg>
        <pc:cxnChg chg="add del">
          <ac:chgData name="Gaurav" userId="82910d1045254608" providerId="LiveId" clId="{9B289A47-4A21-4F6F-9737-60136D808E70}" dt="2021-11-19T12:14:49.572" v="4456" actId="26606"/>
          <ac:cxnSpMkLst>
            <pc:docMk/>
            <pc:sldMk cId="311343033" sldId="296"/>
            <ac:cxnSpMk id="17" creationId="{A07787ED-5EDC-4C54-AD87-55B60D0FE397}"/>
          </ac:cxnSpMkLst>
        </pc:cxnChg>
        <pc:cxnChg chg="add del">
          <ac:chgData name="Gaurav" userId="82910d1045254608" providerId="LiveId" clId="{9B289A47-4A21-4F6F-9737-60136D808E70}" dt="2021-11-19T12:14:50.727" v="4458" actId="26606"/>
          <ac:cxnSpMkLst>
            <pc:docMk/>
            <pc:sldMk cId="311343033" sldId="296"/>
            <ac:cxnSpMk id="22" creationId="{1F5DC8C3-BA5F-4EED-BB9A-A14272BD82A1}"/>
          </ac:cxnSpMkLst>
        </pc:cxnChg>
        <pc:cxnChg chg="add del">
          <ac:chgData name="Gaurav" userId="82910d1045254608" providerId="LiveId" clId="{9B289A47-4A21-4F6F-9737-60136D808E70}" dt="2021-11-19T12:14:50.727" v="4458" actId="26606"/>
          <ac:cxnSpMkLst>
            <pc:docMk/>
            <pc:sldMk cId="311343033" sldId="296"/>
            <ac:cxnSpMk id="25" creationId="{34E5597F-CE67-4085-9548-E6A8036DA3BB}"/>
          </ac:cxnSpMkLst>
        </pc:cxnChg>
      </pc:sldChg>
      <pc:sldChg chg="new del">
        <pc:chgData name="Gaurav" userId="82910d1045254608" providerId="LiveId" clId="{9B289A47-4A21-4F6F-9737-60136D808E70}" dt="2021-11-19T12:13:06.489" v="4439" actId="47"/>
        <pc:sldMkLst>
          <pc:docMk/>
          <pc:sldMk cId="595532961" sldId="296"/>
        </pc:sldMkLst>
      </pc:sldChg>
      <pc:sldChg chg="new del">
        <pc:chgData name="Gaurav" userId="82910d1045254608" providerId="LiveId" clId="{9B289A47-4A21-4F6F-9737-60136D808E70}" dt="2021-11-19T12:13:13.884" v="4441" actId="47"/>
        <pc:sldMkLst>
          <pc:docMk/>
          <pc:sldMk cId="2755462896" sldId="296"/>
        </pc:sldMkLst>
      </pc:sldChg>
      <pc:sldChg chg="delSp add del setBg delDesignElem">
        <pc:chgData name="Gaurav" userId="82910d1045254608" providerId="LiveId" clId="{9B289A47-4A21-4F6F-9737-60136D808E70}" dt="2021-11-19T12:31:49.081" v="4680" actId="47"/>
        <pc:sldMkLst>
          <pc:docMk/>
          <pc:sldMk cId="2368373308" sldId="297"/>
        </pc:sldMkLst>
        <pc:spChg chg="del">
          <ac:chgData name="Gaurav" userId="82910d1045254608" providerId="LiveId" clId="{9B289A47-4A21-4F6F-9737-60136D808E70}" dt="2021-11-19T12:31:47.711" v="4679"/>
          <ac:spMkLst>
            <pc:docMk/>
            <pc:sldMk cId="2368373308" sldId="297"/>
            <ac:spMk id="10" creationId="{39E3965E-AC41-4711-9D10-E25ABB132D86}"/>
          </ac:spMkLst>
        </pc:spChg>
        <pc:spChg chg="del">
          <ac:chgData name="Gaurav" userId="82910d1045254608" providerId="LiveId" clId="{9B289A47-4A21-4F6F-9737-60136D808E70}" dt="2021-11-19T12:31:47.711" v="4679"/>
          <ac:spMkLst>
            <pc:docMk/>
            <pc:sldMk cId="2368373308" sldId="297"/>
            <ac:spMk id="14" creationId="{EE362070-691D-44DB-98D4-BC61774B0E61}"/>
          </ac:spMkLst>
        </pc:spChg>
        <pc:spChg chg="del">
          <ac:chgData name="Gaurav" userId="82910d1045254608" providerId="LiveId" clId="{9B289A47-4A21-4F6F-9737-60136D808E70}" dt="2021-11-19T12:31:47.711" v="4679"/>
          <ac:spMkLst>
            <pc:docMk/>
            <pc:sldMk cId="2368373308" sldId="297"/>
            <ac:spMk id="18" creationId="{32DB1480-5B24-4B37-B70E-C74945DD914E}"/>
          </ac:spMkLst>
        </pc:spChg>
        <pc:cxnChg chg="del">
          <ac:chgData name="Gaurav" userId="82910d1045254608" providerId="LiveId" clId="{9B289A47-4A21-4F6F-9737-60136D808E70}" dt="2021-11-19T12:31:47.711" v="4679"/>
          <ac:cxnSpMkLst>
            <pc:docMk/>
            <pc:sldMk cId="2368373308" sldId="297"/>
            <ac:cxnSpMk id="12" creationId="{1F5DC8C3-BA5F-4EED-BB9A-A14272BD82A1}"/>
          </ac:cxnSpMkLst>
        </pc:cxnChg>
        <pc:cxnChg chg="del">
          <ac:chgData name="Gaurav" userId="82910d1045254608" providerId="LiveId" clId="{9B289A47-4A21-4F6F-9737-60136D808E70}" dt="2021-11-19T12:31:47.711" v="4679"/>
          <ac:cxnSpMkLst>
            <pc:docMk/>
            <pc:sldMk cId="2368373308" sldId="297"/>
            <ac:cxnSpMk id="16" creationId="{5A7EFE9C-DAE7-4ECA-BDB2-34E2534B8AB7}"/>
          </ac:cxnSpMkLst>
        </pc:cxnChg>
      </pc:sldChg>
      <pc:sldChg chg="addSp delSp modSp new del mod setBg">
        <pc:chgData name="Gaurav" userId="82910d1045254608" providerId="LiveId" clId="{9B289A47-4A21-4F6F-9737-60136D808E70}" dt="2021-11-23T10:56:27.312" v="5071" actId="47"/>
        <pc:sldMkLst>
          <pc:docMk/>
          <pc:sldMk cId="3546128021" sldId="297"/>
        </pc:sldMkLst>
        <pc:spChg chg="add mod ord">
          <ac:chgData name="Gaurav" userId="82910d1045254608" providerId="LiveId" clId="{9B289A47-4A21-4F6F-9737-60136D808E70}" dt="2021-11-23T10:37:33.350" v="4820" actId="20577"/>
          <ac:spMkLst>
            <pc:docMk/>
            <pc:sldMk cId="3546128021" sldId="297"/>
            <ac:spMk id="4" creationId="{06423D15-6079-4D60-86F4-7C5808FA1461}"/>
          </ac:spMkLst>
        </pc:spChg>
        <pc:spChg chg="add del">
          <ac:chgData name="Gaurav" userId="82910d1045254608" providerId="LiveId" clId="{9B289A47-4A21-4F6F-9737-60136D808E70}" dt="2021-11-23T10:37:32.247" v="4819" actId="26606"/>
          <ac:spMkLst>
            <pc:docMk/>
            <pc:sldMk cId="3546128021" sldId="297"/>
            <ac:spMk id="9" creationId="{39E3965E-AC41-4711-9D10-E25ABB132D86}"/>
          </ac:spMkLst>
        </pc:spChg>
        <pc:spChg chg="add del mod">
          <ac:chgData name="Gaurav" userId="82910d1045254608" providerId="LiveId" clId="{9B289A47-4A21-4F6F-9737-60136D808E70}" dt="2021-11-23T10:37:31.877" v="4818"/>
          <ac:spMkLst>
            <pc:docMk/>
            <pc:sldMk cId="3546128021" sldId="297"/>
            <ac:spMk id="10" creationId="{2D278448-ED91-4713-A709-3F184025DF0C}"/>
          </ac:spMkLst>
        </pc:spChg>
        <pc:spChg chg="add del">
          <ac:chgData name="Gaurav" userId="82910d1045254608" providerId="LiveId" clId="{9B289A47-4A21-4F6F-9737-60136D808E70}" dt="2021-11-23T10:37:32.247" v="4819" actId="26606"/>
          <ac:spMkLst>
            <pc:docMk/>
            <pc:sldMk cId="3546128021" sldId="297"/>
            <ac:spMk id="13" creationId="{B4D0E555-16F6-44D0-BF56-AF5FF5BDE9D6}"/>
          </ac:spMkLst>
        </pc:spChg>
        <pc:spChg chg="add del">
          <ac:chgData name="Gaurav" userId="82910d1045254608" providerId="LiveId" clId="{9B289A47-4A21-4F6F-9737-60136D808E70}" dt="2021-11-23T10:37:32.247" v="4819" actId="26606"/>
          <ac:spMkLst>
            <pc:docMk/>
            <pc:sldMk cId="3546128021" sldId="297"/>
            <ac:spMk id="15" creationId="{8117041D-1A7B-4ECA-AB68-3CFDB6726B8E}"/>
          </ac:spMkLst>
        </pc:spChg>
        <pc:spChg chg="add del">
          <ac:chgData name="Gaurav" userId="82910d1045254608" providerId="LiveId" clId="{9B289A47-4A21-4F6F-9737-60136D808E70}" dt="2021-11-23T10:37:19.360" v="4810" actId="26606"/>
          <ac:spMkLst>
            <pc:docMk/>
            <pc:sldMk cId="3546128021" sldId="297"/>
            <ac:spMk id="22" creationId="{39E3965E-AC41-4711-9D10-E25ABB132D86}"/>
          </ac:spMkLst>
        </pc:spChg>
        <pc:spChg chg="add del">
          <ac:chgData name="Gaurav" userId="82910d1045254608" providerId="LiveId" clId="{9B289A47-4A21-4F6F-9737-60136D808E70}" dt="2021-11-23T10:37:19.360" v="4810" actId="26606"/>
          <ac:spMkLst>
            <pc:docMk/>
            <pc:sldMk cId="3546128021" sldId="297"/>
            <ac:spMk id="26" creationId="{B4D0E555-16F6-44D0-BF56-AF5FF5BDE9D6}"/>
          </ac:spMkLst>
        </pc:spChg>
        <pc:spChg chg="add del">
          <ac:chgData name="Gaurav" userId="82910d1045254608" providerId="LiveId" clId="{9B289A47-4A21-4F6F-9737-60136D808E70}" dt="2021-11-23T10:37:19.360" v="4810" actId="26606"/>
          <ac:spMkLst>
            <pc:docMk/>
            <pc:sldMk cId="3546128021" sldId="297"/>
            <ac:spMk id="28" creationId="{8117041D-1A7B-4ECA-AB68-3CFDB6726B8E}"/>
          </ac:spMkLst>
        </pc:spChg>
        <pc:spChg chg="add del">
          <ac:chgData name="Gaurav" userId="82910d1045254608" providerId="LiveId" clId="{9B289A47-4A21-4F6F-9737-60136D808E70}" dt="2021-11-23T10:37:24.592" v="4812" actId="26606"/>
          <ac:spMkLst>
            <pc:docMk/>
            <pc:sldMk cId="3546128021" sldId="297"/>
            <ac:spMk id="32" creationId="{39E3965E-AC41-4711-9D10-E25ABB132D86}"/>
          </ac:spMkLst>
        </pc:spChg>
        <pc:spChg chg="add del">
          <ac:chgData name="Gaurav" userId="82910d1045254608" providerId="LiveId" clId="{9B289A47-4A21-4F6F-9737-60136D808E70}" dt="2021-11-23T10:37:24.592" v="4812" actId="26606"/>
          <ac:spMkLst>
            <pc:docMk/>
            <pc:sldMk cId="3546128021" sldId="297"/>
            <ac:spMk id="34" creationId="{990BAFCD-EA0A-47F4-8B00-AAB1E67A90CC}"/>
          </ac:spMkLst>
        </pc:spChg>
        <pc:spChg chg="add del">
          <ac:chgData name="Gaurav" userId="82910d1045254608" providerId="LiveId" clId="{9B289A47-4A21-4F6F-9737-60136D808E70}" dt="2021-11-23T10:37:24.592" v="4812" actId="26606"/>
          <ac:spMkLst>
            <pc:docMk/>
            <pc:sldMk cId="3546128021" sldId="297"/>
            <ac:spMk id="35" creationId="{2F9C61D6-37CC-4AD4-83C3-022D08874179}"/>
          </ac:spMkLst>
        </pc:spChg>
        <pc:spChg chg="add del">
          <ac:chgData name="Gaurav" userId="82910d1045254608" providerId="LiveId" clId="{9B289A47-4A21-4F6F-9737-60136D808E70}" dt="2021-11-23T10:37:30.743" v="4814" actId="26606"/>
          <ac:spMkLst>
            <pc:docMk/>
            <pc:sldMk cId="3546128021" sldId="297"/>
            <ac:spMk id="38" creationId="{39E3965E-AC41-4711-9D10-E25ABB132D86}"/>
          </ac:spMkLst>
        </pc:spChg>
        <pc:spChg chg="add del">
          <ac:chgData name="Gaurav" userId="82910d1045254608" providerId="LiveId" clId="{9B289A47-4A21-4F6F-9737-60136D808E70}" dt="2021-11-23T10:37:30.743" v="4814" actId="26606"/>
          <ac:spMkLst>
            <pc:docMk/>
            <pc:sldMk cId="3546128021" sldId="297"/>
            <ac:spMk id="40" creationId="{B4D0E555-16F6-44D0-BF56-AF5FF5BDE9D6}"/>
          </ac:spMkLst>
        </pc:spChg>
        <pc:spChg chg="add del">
          <ac:chgData name="Gaurav" userId="82910d1045254608" providerId="LiveId" clId="{9B289A47-4A21-4F6F-9737-60136D808E70}" dt="2021-11-23T10:37:30.743" v="4814" actId="26606"/>
          <ac:spMkLst>
            <pc:docMk/>
            <pc:sldMk cId="3546128021" sldId="297"/>
            <ac:spMk id="41" creationId="{8117041D-1A7B-4ECA-AB68-3CFDB6726B8E}"/>
          </ac:spMkLst>
        </pc:spChg>
        <pc:picChg chg="add mod ord">
          <ac:chgData name="Gaurav" userId="82910d1045254608" providerId="LiveId" clId="{9B289A47-4A21-4F6F-9737-60136D808E70}" dt="2021-11-23T10:37:32.247" v="4819" actId="26606"/>
          <ac:picMkLst>
            <pc:docMk/>
            <pc:sldMk cId="3546128021" sldId="297"/>
            <ac:picMk id="3" creationId="{70735760-E944-4A4B-AECA-2F7078154758}"/>
          </ac:picMkLst>
        </pc:picChg>
        <pc:cxnChg chg="add del">
          <ac:chgData name="Gaurav" userId="82910d1045254608" providerId="LiveId" clId="{9B289A47-4A21-4F6F-9737-60136D808E70}" dt="2021-11-23T10:37:32.247" v="4819" actId="26606"/>
          <ac:cxnSpMkLst>
            <pc:docMk/>
            <pc:sldMk cId="3546128021" sldId="297"/>
            <ac:cxnSpMk id="11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0:37:32.247" v="4819" actId="26606"/>
          <ac:cxnSpMkLst>
            <pc:docMk/>
            <pc:sldMk cId="3546128021" sldId="297"/>
            <ac:cxnSpMk id="17" creationId="{ABCD2462-4C1E-401A-AC2D-F799A138B245}"/>
          </ac:cxnSpMkLst>
        </pc:cxnChg>
        <pc:cxnChg chg="add del">
          <ac:chgData name="Gaurav" userId="82910d1045254608" providerId="LiveId" clId="{9B289A47-4A21-4F6F-9737-60136D808E70}" dt="2021-11-23T10:37:19.360" v="4810" actId="26606"/>
          <ac:cxnSpMkLst>
            <pc:docMk/>
            <pc:sldMk cId="3546128021" sldId="297"/>
            <ac:cxnSpMk id="24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0:37:19.360" v="4810" actId="26606"/>
          <ac:cxnSpMkLst>
            <pc:docMk/>
            <pc:sldMk cId="3546128021" sldId="297"/>
            <ac:cxnSpMk id="30" creationId="{ABCD2462-4C1E-401A-AC2D-F799A138B245}"/>
          </ac:cxnSpMkLst>
        </pc:cxnChg>
        <pc:cxnChg chg="add del">
          <ac:chgData name="Gaurav" userId="82910d1045254608" providerId="LiveId" clId="{9B289A47-4A21-4F6F-9737-60136D808E70}" dt="2021-11-23T10:37:24.592" v="4812" actId="26606"/>
          <ac:cxnSpMkLst>
            <pc:docMk/>
            <pc:sldMk cId="3546128021" sldId="297"/>
            <ac:cxnSpMk id="33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0:37:24.592" v="4812" actId="26606"/>
          <ac:cxnSpMkLst>
            <pc:docMk/>
            <pc:sldMk cId="3546128021" sldId="297"/>
            <ac:cxnSpMk id="36" creationId="{2669285E-35F6-4010-B084-229A808458CD}"/>
          </ac:cxnSpMkLst>
        </pc:cxnChg>
        <pc:cxnChg chg="add del">
          <ac:chgData name="Gaurav" userId="82910d1045254608" providerId="LiveId" clId="{9B289A47-4A21-4F6F-9737-60136D808E70}" dt="2021-11-23T10:37:30.743" v="4814" actId="26606"/>
          <ac:cxnSpMkLst>
            <pc:docMk/>
            <pc:sldMk cId="3546128021" sldId="297"/>
            <ac:cxnSpMk id="39" creationId="{1F5DC8C3-BA5F-4EED-BB9A-A14272BD82A1}"/>
          </ac:cxnSpMkLst>
        </pc:cxnChg>
        <pc:cxnChg chg="add del">
          <ac:chgData name="Gaurav" userId="82910d1045254608" providerId="LiveId" clId="{9B289A47-4A21-4F6F-9737-60136D808E70}" dt="2021-11-23T10:37:30.743" v="4814" actId="26606"/>
          <ac:cxnSpMkLst>
            <pc:docMk/>
            <pc:sldMk cId="3546128021" sldId="297"/>
            <ac:cxnSpMk id="42" creationId="{ABCD2462-4C1E-401A-AC2D-F799A138B245}"/>
          </ac:cxnSpMkLst>
        </pc:cxnChg>
      </pc:sldChg>
      <pc:sldChg chg="addSp delSp modSp new del mod setBg">
        <pc:chgData name="Gaurav" userId="82910d1045254608" providerId="LiveId" clId="{9B289A47-4A21-4F6F-9737-60136D808E70}" dt="2021-11-23T10:35:31.569" v="4741" actId="47"/>
        <pc:sldMkLst>
          <pc:docMk/>
          <pc:sldMk cId="3675610875" sldId="297"/>
        </pc:sldMkLst>
        <pc:spChg chg="del">
          <ac:chgData name="Gaurav" userId="82910d1045254608" providerId="LiveId" clId="{9B289A47-4A21-4F6F-9737-60136D808E70}" dt="2021-11-23T10:34:49.671" v="4735" actId="931"/>
          <ac:spMkLst>
            <pc:docMk/>
            <pc:sldMk cId="3675610875" sldId="297"/>
            <ac:spMk id="2" creationId="{F3A8C7FA-8607-4ACF-8CF8-BA517DB3E960}"/>
          </ac:spMkLst>
        </pc:spChg>
        <pc:spChg chg="mod">
          <ac:chgData name="Gaurav" userId="82910d1045254608" providerId="LiveId" clId="{9B289A47-4A21-4F6F-9737-60136D808E70}" dt="2021-11-23T10:35:10.501" v="4738" actId="26606"/>
          <ac:spMkLst>
            <pc:docMk/>
            <pc:sldMk cId="3675610875" sldId="297"/>
            <ac:spMk id="3" creationId="{E9C87672-1953-4C56-A9F2-B270120FE5B6}"/>
          </ac:spMkLst>
        </pc:spChg>
        <pc:spChg chg="mod">
          <ac:chgData name="Gaurav" userId="82910d1045254608" providerId="LiveId" clId="{9B289A47-4A21-4F6F-9737-60136D808E70}" dt="2021-11-23T10:35:10.501" v="4738" actId="26606"/>
          <ac:spMkLst>
            <pc:docMk/>
            <pc:sldMk cId="3675610875" sldId="297"/>
            <ac:spMk id="4" creationId="{C9D8A9B1-9FB3-4C76-B092-0B2C210E66C3}"/>
          </ac:spMkLst>
        </pc:spChg>
        <pc:spChg chg="add mod">
          <ac:chgData name="Gaurav" userId="82910d1045254608" providerId="LiveId" clId="{9B289A47-4A21-4F6F-9737-60136D808E70}" dt="2021-11-23T10:35:19.308" v="4740" actId="478"/>
          <ac:spMkLst>
            <pc:docMk/>
            <pc:sldMk cId="3675610875" sldId="297"/>
            <ac:spMk id="8" creationId="{E3193AF2-E545-4BF4-BD69-63A58D834B02}"/>
          </ac:spMkLst>
        </pc:spChg>
        <pc:spChg chg="add">
          <ac:chgData name="Gaurav" userId="82910d1045254608" providerId="LiveId" clId="{9B289A47-4A21-4F6F-9737-60136D808E70}" dt="2021-11-23T10:35:10.501" v="4738" actId="26606"/>
          <ac:spMkLst>
            <pc:docMk/>
            <pc:sldMk cId="3675610875" sldId="297"/>
            <ac:spMk id="11" creationId="{416A0E3C-60E6-4F39-BC55-5F7C224E1F7C}"/>
          </ac:spMkLst>
        </pc:spChg>
        <pc:spChg chg="add">
          <ac:chgData name="Gaurav" userId="82910d1045254608" providerId="LiveId" clId="{9B289A47-4A21-4F6F-9737-60136D808E70}" dt="2021-11-23T10:35:10.501" v="4738" actId="26606"/>
          <ac:spMkLst>
            <pc:docMk/>
            <pc:sldMk cId="3675610875" sldId="297"/>
            <ac:spMk id="15" creationId="{0AB6E427-3F73-4C06-A5D5-AE52C3883B50}"/>
          </ac:spMkLst>
        </pc:spChg>
        <pc:spChg chg="add">
          <ac:chgData name="Gaurav" userId="82910d1045254608" providerId="LiveId" clId="{9B289A47-4A21-4F6F-9737-60136D808E70}" dt="2021-11-23T10:35:10.501" v="4738" actId="26606"/>
          <ac:spMkLst>
            <pc:docMk/>
            <pc:sldMk cId="3675610875" sldId="297"/>
            <ac:spMk id="17" creationId="{D8C9BDAA-0390-4B39-9B5C-BC95E5120DA4}"/>
          </ac:spMkLst>
        </pc:spChg>
        <pc:picChg chg="add del mod ord">
          <ac:chgData name="Gaurav" userId="82910d1045254608" providerId="LiveId" clId="{9B289A47-4A21-4F6F-9737-60136D808E70}" dt="2021-11-23T10:35:19.308" v="4740" actId="478"/>
          <ac:picMkLst>
            <pc:docMk/>
            <pc:sldMk cId="3675610875" sldId="297"/>
            <ac:picMk id="6" creationId="{F50AF5B4-8C30-4682-9A45-150E45E2522C}"/>
          </ac:picMkLst>
        </pc:picChg>
        <pc:cxnChg chg="add">
          <ac:chgData name="Gaurav" userId="82910d1045254608" providerId="LiveId" clId="{9B289A47-4A21-4F6F-9737-60136D808E70}" dt="2021-11-23T10:35:10.501" v="4738" actId="26606"/>
          <ac:cxnSpMkLst>
            <pc:docMk/>
            <pc:sldMk cId="3675610875" sldId="297"/>
            <ac:cxnSpMk id="13" creationId="{C5025DAC-8B93-4160-B017-3A274A5828C0}"/>
          </ac:cxnSpMkLst>
        </pc:cxnChg>
        <pc:cxnChg chg="add">
          <ac:chgData name="Gaurav" userId="82910d1045254608" providerId="LiveId" clId="{9B289A47-4A21-4F6F-9737-60136D808E70}" dt="2021-11-23T10:35:10.501" v="4738" actId="26606"/>
          <ac:cxnSpMkLst>
            <pc:docMk/>
            <pc:sldMk cId="3675610875" sldId="297"/>
            <ac:cxnSpMk id="19" creationId="{E04A321A-A039-4720-87B4-66A4210E0D57}"/>
          </ac:cxnSpMkLst>
        </pc:cxnChg>
      </pc:sldChg>
      <pc:sldChg chg="addSp delSp add del setBg delDesignElem">
        <pc:chgData name="Gaurav" userId="82910d1045254608" providerId="LiveId" clId="{9B289A47-4A21-4F6F-9737-60136D808E70}" dt="2021-11-19T12:31:34.092" v="4676"/>
        <pc:sldMkLst>
          <pc:docMk/>
          <pc:sldMk cId="3839381010" sldId="297"/>
        </pc:sldMkLst>
        <pc:spChg chg="add del">
          <ac:chgData name="Gaurav" userId="82910d1045254608" providerId="LiveId" clId="{9B289A47-4A21-4F6F-9737-60136D808E70}" dt="2021-11-19T12:31:34.092" v="4676"/>
          <ac:spMkLst>
            <pc:docMk/>
            <pc:sldMk cId="3839381010" sldId="297"/>
            <ac:spMk id="11" creationId="{416A0E3C-60E6-4F39-BC55-5F7C224E1F7C}"/>
          </ac:spMkLst>
        </pc:spChg>
        <pc:spChg chg="add del">
          <ac:chgData name="Gaurav" userId="82910d1045254608" providerId="LiveId" clId="{9B289A47-4A21-4F6F-9737-60136D808E70}" dt="2021-11-19T12:31:34.092" v="4676"/>
          <ac:spMkLst>
            <pc:docMk/>
            <pc:sldMk cId="3839381010" sldId="297"/>
            <ac:spMk id="15" creationId="{0AB6E427-3F73-4C06-A5D5-AE52C3883B50}"/>
          </ac:spMkLst>
        </pc:spChg>
        <pc:spChg chg="add del">
          <ac:chgData name="Gaurav" userId="82910d1045254608" providerId="LiveId" clId="{9B289A47-4A21-4F6F-9737-60136D808E70}" dt="2021-11-19T12:31:34.092" v="4676"/>
          <ac:spMkLst>
            <pc:docMk/>
            <pc:sldMk cId="3839381010" sldId="297"/>
            <ac:spMk id="17" creationId="{D8C9BDAA-0390-4B39-9B5C-BC95E5120DA4}"/>
          </ac:spMkLst>
        </pc:spChg>
        <pc:cxnChg chg="add del">
          <ac:chgData name="Gaurav" userId="82910d1045254608" providerId="LiveId" clId="{9B289A47-4A21-4F6F-9737-60136D808E70}" dt="2021-11-19T12:31:34.092" v="4676"/>
          <ac:cxnSpMkLst>
            <pc:docMk/>
            <pc:sldMk cId="3839381010" sldId="297"/>
            <ac:cxnSpMk id="13" creationId="{C5025DAC-8B93-4160-B017-3A274A5828C0}"/>
          </ac:cxnSpMkLst>
        </pc:cxnChg>
        <pc:cxnChg chg="add del">
          <ac:chgData name="Gaurav" userId="82910d1045254608" providerId="LiveId" clId="{9B289A47-4A21-4F6F-9737-60136D808E70}" dt="2021-11-19T12:31:34.092" v="4676"/>
          <ac:cxnSpMkLst>
            <pc:docMk/>
            <pc:sldMk cId="3839381010" sldId="297"/>
            <ac:cxnSpMk id="19" creationId="{E04A321A-A039-4720-87B4-66A4210E0D57}"/>
          </ac:cxnSpMkLst>
        </pc:cxnChg>
      </pc:sldChg>
      <pc:sldChg chg="addSp delSp modSp new mod modTransition setBg delDesignElem">
        <pc:chgData name="Gaurav" userId="82910d1045254608" providerId="LiveId" clId="{9B289A47-4A21-4F6F-9737-60136D808E70}" dt="2021-11-24T08:57:35.244" v="7323"/>
        <pc:sldMkLst>
          <pc:docMk/>
          <pc:sldMk cId="4174450262" sldId="298"/>
        </pc:sldMkLst>
        <pc:spChg chg="mod">
          <ac:chgData name="Gaurav" userId="82910d1045254608" providerId="LiveId" clId="{9B289A47-4A21-4F6F-9737-60136D808E70}" dt="2021-11-23T10:39:22.675" v="4940" actId="26606"/>
          <ac:spMkLst>
            <pc:docMk/>
            <pc:sldMk cId="4174450262" sldId="298"/>
            <ac:spMk id="2" creationId="{F8DA55D4-7887-4872-B1AF-767DAACC679C}"/>
          </ac:spMkLst>
        </pc:spChg>
        <pc:spChg chg="del">
          <ac:chgData name="Gaurav" userId="82910d1045254608" providerId="LiveId" clId="{9B289A47-4A21-4F6F-9737-60136D808E70}" dt="2021-11-23T10:37:52.720" v="4822" actId="931"/>
          <ac:spMkLst>
            <pc:docMk/>
            <pc:sldMk cId="4174450262" sldId="298"/>
            <ac:spMk id="3" creationId="{0C6D56E7-DB0A-4344-AEEC-F67FC46EF9DA}"/>
          </ac:spMkLst>
        </pc:spChg>
        <pc:spChg chg="mod">
          <ac:chgData name="Gaurav" userId="82910d1045254608" providerId="LiveId" clId="{9B289A47-4A21-4F6F-9737-60136D808E70}" dt="2021-11-23T11:12:13.237" v="5779" actId="20577"/>
          <ac:spMkLst>
            <pc:docMk/>
            <pc:sldMk cId="4174450262" sldId="298"/>
            <ac:spMk id="4" creationId="{33C31CFB-B0B1-4A14-9DFE-DFA113953527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4174450262" sldId="298"/>
            <ac:spMk id="11" creationId="{416A0E3C-60E6-4F39-BC55-5F7C224E1F7C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4174450262" sldId="298"/>
            <ac:spMk id="15" creationId="{0AB6E427-3F73-4C06-A5D5-AE52C3883B50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4174450262" sldId="298"/>
            <ac:spMk id="17" creationId="{D8C9BDAA-0390-4B39-9B5C-BC95E5120DA4}"/>
          </ac:spMkLst>
        </pc:spChg>
        <pc:picChg chg="add mod ord">
          <ac:chgData name="Gaurav" userId="82910d1045254608" providerId="LiveId" clId="{9B289A47-4A21-4F6F-9737-60136D808E70}" dt="2021-11-23T12:03:12.439" v="7212"/>
          <ac:picMkLst>
            <pc:docMk/>
            <pc:sldMk cId="4174450262" sldId="298"/>
            <ac:picMk id="6" creationId="{31CD4599-0166-43DF-9098-AEB650D55B7C}"/>
          </ac:picMkLst>
        </pc:picChg>
        <pc:picChg chg="add mod">
          <ac:chgData name="Gaurav" userId="82910d1045254608" providerId="LiveId" clId="{9B289A47-4A21-4F6F-9737-60136D808E70}" dt="2021-11-24T08:57:35.244" v="7323"/>
          <ac:picMkLst>
            <pc:docMk/>
            <pc:sldMk cId="4174450262" sldId="298"/>
            <ac:picMk id="10" creationId="{A2353E68-50F2-4BC5-8C3C-D1F4F3F07C4F}"/>
          </ac:picMkLst>
        </pc:pic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4174450262" sldId="298"/>
            <ac:cxnSpMk id="13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4174450262" sldId="298"/>
            <ac:cxnSpMk id="19" creationId="{E04A321A-A039-4720-87B4-66A4210E0D57}"/>
          </ac:cxnSpMkLst>
        </pc:cxnChg>
      </pc:sldChg>
      <pc:sldChg chg="addSp delSp modSp new mod modTransition setBg delDesignElem">
        <pc:chgData name="Gaurav" userId="82910d1045254608" providerId="LiveId" clId="{9B289A47-4A21-4F6F-9737-60136D808E70}" dt="2021-11-24T08:57:31.374" v="7322"/>
        <pc:sldMkLst>
          <pc:docMk/>
          <pc:sldMk cId="472510055" sldId="299"/>
        </pc:sldMkLst>
        <pc:spChg chg="mod">
          <ac:chgData name="Gaurav" userId="82910d1045254608" providerId="LiveId" clId="{9B289A47-4A21-4F6F-9737-60136D808E70}" dt="2021-11-23T11:03:29.912" v="5525" actId="20577"/>
          <ac:spMkLst>
            <pc:docMk/>
            <pc:sldMk cId="472510055" sldId="299"/>
            <ac:spMk id="2" creationId="{FD2E237E-DBE0-458F-8BDD-084A4AC02CF0}"/>
          </ac:spMkLst>
        </pc:spChg>
        <pc:spChg chg="del">
          <ac:chgData name="Gaurav" userId="82910d1045254608" providerId="LiveId" clId="{9B289A47-4A21-4F6F-9737-60136D808E70}" dt="2021-11-23T10:58:55.965" v="5202" actId="931"/>
          <ac:spMkLst>
            <pc:docMk/>
            <pc:sldMk cId="472510055" sldId="299"/>
            <ac:spMk id="3" creationId="{D2073C73-40EE-4EBE-9E43-66BD210598A7}"/>
          </ac:spMkLst>
        </pc:spChg>
        <pc:spChg chg="mod">
          <ac:chgData name="Gaurav" userId="82910d1045254608" providerId="LiveId" clId="{9B289A47-4A21-4F6F-9737-60136D808E70}" dt="2021-11-23T12:04:20.366" v="7223"/>
          <ac:spMkLst>
            <pc:docMk/>
            <pc:sldMk cId="472510055" sldId="299"/>
            <ac:spMk id="4" creationId="{70D6F070-BEC5-4130-9E41-AD057D1E095D}"/>
          </ac:spMkLst>
        </pc:spChg>
        <pc:spChg chg="add del mod">
          <ac:chgData name="Gaurav" userId="82910d1045254608" providerId="LiveId" clId="{9B289A47-4A21-4F6F-9737-60136D808E70}" dt="2021-11-23T11:39:31.257" v="6537" actId="931"/>
          <ac:spMkLst>
            <pc:docMk/>
            <pc:sldMk cId="472510055" sldId="299"/>
            <ac:spMk id="8" creationId="{9141E531-0847-4BB5-AE20-FE34CD27B152}"/>
          </ac:spMkLst>
        </pc:spChg>
        <pc:spChg chg="add del">
          <ac:chgData name="Gaurav" userId="82910d1045254608" providerId="LiveId" clId="{9B289A47-4A21-4F6F-9737-60136D808E70}" dt="2021-11-23T11:02:03.700" v="5456" actId="26606"/>
          <ac:spMkLst>
            <pc:docMk/>
            <pc:sldMk cId="472510055" sldId="299"/>
            <ac:spMk id="11" creationId="{416A0E3C-60E6-4F39-BC55-5F7C224E1F7C}"/>
          </ac:spMkLst>
        </pc:spChg>
        <pc:spChg chg="add mod">
          <ac:chgData name="Gaurav" userId="82910d1045254608" providerId="LiveId" clId="{9B289A47-4A21-4F6F-9737-60136D808E70}" dt="2021-11-23T11:41:14.802" v="6743" actId="1036"/>
          <ac:spMkLst>
            <pc:docMk/>
            <pc:sldMk cId="472510055" sldId="299"/>
            <ac:spMk id="12" creationId="{261AE806-D061-43E2-86AC-FC24730F2E13}"/>
          </ac:spMkLst>
        </pc:spChg>
        <pc:spChg chg="add del">
          <ac:chgData name="Gaurav" userId="82910d1045254608" providerId="LiveId" clId="{9B289A47-4A21-4F6F-9737-60136D808E70}" dt="2021-11-23T11:02:03.700" v="5456" actId="26606"/>
          <ac:spMkLst>
            <pc:docMk/>
            <pc:sldMk cId="472510055" sldId="299"/>
            <ac:spMk id="15" creationId="{0AB6E427-3F73-4C06-A5D5-AE52C3883B50}"/>
          </ac:spMkLst>
        </pc:spChg>
        <pc:spChg chg="add del">
          <ac:chgData name="Gaurav" userId="82910d1045254608" providerId="LiveId" clId="{9B289A47-4A21-4F6F-9737-60136D808E70}" dt="2021-11-23T11:02:03.700" v="5456" actId="26606"/>
          <ac:spMkLst>
            <pc:docMk/>
            <pc:sldMk cId="472510055" sldId="299"/>
            <ac:spMk id="17" creationId="{D8C9BDAA-0390-4B39-9B5C-BC95E5120DA4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472510055" sldId="299"/>
            <ac:spMk id="24" creationId="{416A0E3C-60E6-4F39-BC55-5F7C224E1F7C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472510055" sldId="299"/>
            <ac:spMk id="28" creationId="{E9BA134F-37B6-498A-B46D-040B86E5DA35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472510055" sldId="299"/>
            <ac:spMk id="30" creationId="{2BFE3F30-11E0-4842-8523-7222538C8293}"/>
          </ac:spMkLst>
        </pc:spChg>
        <pc:picChg chg="add del mod ord">
          <ac:chgData name="Gaurav" userId="82910d1045254608" providerId="LiveId" clId="{9B289A47-4A21-4F6F-9737-60136D808E70}" dt="2021-11-23T11:39:02.879" v="6536" actId="478"/>
          <ac:picMkLst>
            <pc:docMk/>
            <pc:sldMk cId="472510055" sldId="299"/>
            <ac:picMk id="6" creationId="{48E6D0EC-1617-4C64-8D81-DBEC0E562793}"/>
          </ac:picMkLst>
        </pc:picChg>
        <pc:picChg chg="add mod">
          <ac:chgData name="Gaurav" userId="82910d1045254608" providerId="LiveId" clId="{9B289A47-4A21-4F6F-9737-60136D808E70}" dt="2021-11-24T07:14:20.254" v="7318"/>
          <ac:picMkLst>
            <pc:docMk/>
            <pc:sldMk cId="472510055" sldId="299"/>
            <ac:picMk id="10" creationId="{251C6BFA-9560-4233-A69F-2B56CF534C7C}"/>
          </ac:picMkLst>
        </pc:picChg>
        <pc:picChg chg="add mod">
          <ac:chgData name="Gaurav" userId="82910d1045254608" providerId="LiveId" clId="{9B289A47-4A21-4F6F-9737-60136D808E70}" dt="2021-11-24T08:57:31.374" v="7322"/>
          <ac:picMkLst>
            <pc:docMk/>
            <pc:sldMk cId="472510055" sldId="299"/>
            <ac:picMk id="11" creationId="{7BC89BBC-4D59-489F-8743-127C1CF596E6}"/>
          </ac:picMkLst>
        </pc:picChg>
        <pc:cxnChg chg="add del">
          <ac:chgData name="Gaurav" userId="82910d1045254608" providerId="LiveId" clId="{9B289A47-4A21-4F6F-9737-60136D808E70}" dt="2021-11-23T11:02:03.700" v="5456" actId="26606"/>
          <ac:cxnSpMkLst>
            <pc:docMk/>
            <pc:sldMk cId="472510055" sldId="299"/>
            <ac:cxnSpMk id="13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1:02:03.700" v="5456" actId="26606"/>
          <ac:cxnSpMkLst>
            <pc:docMk/>
            <pc:sldMk cId="472510055" sldId="299"/>
            <ac:cxnSpMk id="19" creationId="{E04A321A-A039-4720-87B4-66A4210E0D57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472510055" sldId="299"/>
            <ac:cxnSpMk id="26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472510055" sldId="299"/>
            <ac:cxnSpMk id="32" creationId="{67E7D319-545A-41CD-95DF-4DE4FA8A46B1}"/>
          </ac:cxnSpMkLst>
        </pc:cxnChg>
      </pc:sldChg>
      <pc:sldChg chg="addSp delSp modSp new mod modTransition setBg delDesignElem">
        <pc:chgData name="Gaurav" userId="82910d1045254608" providerId="LiveId" clId="{9B289A47-4A21-4F6F-9737-60136D808E70}" dt="2021-11-24T08:57:27.049" v="7321"/>
        <pc:sldMkLst>
          <pc:docMk/>
          <pc:sldMk cId="532407529" sldId="300"/>
        </pc:sldMkLst>
        <pc:spChg chg="mod">
          <ac:chgData name="Gaurav" userId="82910d1045254608" providerId="LiveId" clId="{9B289A47-4A21-4F6F-9737-60136D808E70}" dt="2021-11-23T11:06:32.796" v="5654" actId="20577"/>
          <ac:spMkLst>
            <pc:docMk/>
            <pc:sldMk cId="532407529" sldId="300"/>
            <ac:spMk id="2" creationId="{B1455A50-F1DC-435C-9C98-95A2E8D9007B}"/>
          </ac:spMkLst>
        </pc:spChg>
        <pc:spChg chg="del">
          <ac:chgData name="Gaurav" userId="82910d1045254608" providerId="LiveId" clId="{9B289A47-4A21-4F6F-9737-60136D808E70}" dt="2021-11-23T11:05:33.215" v="5635" actId="931"/>
          <ac:spMkLst>
            <pc:docMk/>
            <pc:sldMk cId="532407529" sldId="300"/>
            <ac:spMk id="3" creationId="{A141A975-149C-4F2B-95E3-F62485E40F16}"/>
          </ac:spMkLst>
        </pc:spChg>
        <pc:spChg chg="mod">
          <ac:chgData name="Gaurav" userId="82910d1045254608" providerId="LiveId" clId="{9B289A47-4A21-4F6F-9737-60136D808E70}" dt="2021-11-23T12:04:20.366" v="7223"/>
          <ac:spMkLst>
            <pc:docMk/>
            <pc:sldMk cId="532407529" sldId="300"/>
            <ac:spMk id="4" creationId="{5E043CB8-D3FC-4337-B13D-FDD0FB15B1A6}"/>
          </ac:spMkLst>
        </pc:spChg>
        <pc:spChg chg="add del mod">
          <ac:chgData name="Gaurav" userId="82910d1045254608" providerId="LiveId" clId="{9B289A47-4A21-4F6F-9737-60136D808E70}" dt="2021-11-23T11:40:18.715" v="6599" actId="931"/>
          <ac:spMkLst>
            <pc:docMk/>
            <pc:sldMk cId="532407529" sldId="300"/>
            <ac:spMk id="8" creationId="{C77A1C8D-C095-4B62-B681-730B2333E950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532407529" sldId="300"/>
            <ac:spMk id="11" creationId="{416A0E3C-60E6-4F39-BC55-5F7C224E1F7C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532407529" sldId="300"/>
            <ac:spMk id="15" creationId="{E9BA134F-37B6-498A-B46D-040B86E5DA35}"/>
          </ac:spMkLst>
        </pc:spChg>
        <pc:spChg chg="add del">
          <ac:chgData name="Gaurav" userId="82910d1045254608" providerId="LiveId" clId="{9B289A47-4A21-4F6F-9737-60136D808E70}" dt="2021-11-23T12:04:20.366" v="7223"/>
          <ac:spMkLst>
            <pc:docMk/>
            <pc:sldMk cId="532407529" sldId="300"/>
            <ac:spMk id="17" creationId="{2BFE3F30-11E0-4842-8523-7222538C8293}"/>
          </ac:spMkLst>
        </pc:spChg>
        <pc:spChg chg="add mod">
          <ac:chgData name="Gaurav" userId="82910d1045254608" providerId="LiveId" clId="{9B289A47-4A21-4F6F-9737-60136D808E70}" dt="2021-11-23T11:41:55.516" v="6899" actId="1038"/>
          <ac:spMkLst>
            <pc:docMk/>
            <pc:sldMk cId="532407529" sldId="300"/>
            <ac:spMk id="18" creationId="{BD980CFA-FFD4-4064-8230-F8B9BFAC24CE}"/>
          </ac:spMkLst>
        </pc:spChg>
        <pc:picChg chg="add del mod ord">
          <ac:chgData name="Gaurav" userId="82910d1045254608" providerId="LiveId" clId="{9B289A47-4A21-4F6F-9737-60136D808E70}" dt="2021-11-23T11:40:09.465" v="6598" actId="478"/>
          <ac:picMkLst>
            <pc:docMk/>
            <pc:sldMk cId="532407529" sldId="300"/>
            <ac:picMk id="6" creationId="{CF75D9F3-D45E-4FC2-9F7D-F5CBA63E7DEB}"/>
          </ac:picMkLst>
        </pc:picChg>
        <pc:picChg chg="add mod">
          <ac:chgData name="Gaurav" userId="82910d1045254608" providerId="LiveId" clId="{9B289A47-4A21-4F6F-9737-60136D808E70}" dt="2021-11-24T07:14:26.871" v="7319"/>
          <ac:picMkLst>
            <pc:docMk/>
            <pc:sldMk cId="532407529" sldId="300"/>
            <ac:picMk id="10" creationId="{B8B12B07-D45C-4410-BC6D-92F283B0170F}"/>
          </ac:picMkLst>
        </pc:picChg>
        <pc:picChg chg="add mod">
          <ac:chgData name="Gaurav" userId="82910d1045254608" providerId="LiveId" clId="{9B289A47-4A21-4F6F-9737-60136D808E70}" dt="2021-11-24T08:57:27.049" v="7321"/>
          <ac:picMkLst>
            <pc:docMk/>
            <pc:sldMk cId="532407529" sldId="300"/>
            <ac:picMk id="12" creationId="{0E173235-0001-4C3F-BF45-DBD20C209E33}"/>
          </ac:picMkLst>
        </pc:pic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532407529" sldId="300"/>
            <ac:cxnSpMk id="13" creationId="{C5025DAC-8B93-4160-B017-3A274A5828C0}"/>
          </ac:cxnSpMkLst>
        </pc:cxnChg>
        <pc:cxnChg chg="add del">
          <ac:chgData name="Gaurav" userId="82910d1045254608" providerId="LiveId" clId="{9B289A47-4A21-4F6F-9737-60136D808E70}" dt="2021-11-23T12:04:20.366" v="7223"/>
          <ac:cxnSpMkLst>
            <pc:docMk/>
            <pc:sldMk cId="532407529" sldId="300"/>
            <ac:cxnSpMk id="19" creationId="{67E7D319-545A-41CD-95DF-4DE4FA8A46B1}"/>
          </ac:cxnSpMkLst>
        </pc:cxnChg>
      </pc:sldChg>
      <pc:sldChg chg="del delDesignElem">
        <pc:chgData name="Gaurav" userId="82910d1045254608" providerId="LiveId" clId="{9B289A47-4A21-4F6F-9737-60136D808E70}" dt="2021-11-23T11:03:07.665" v="5495" actId="47"/>
        <pc:sldMkLst>
          <pc:docMk/>
          <pc:sldMk cId="2481555592" sldId="30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A31059-7001-40E1-99AF-2D593BC002D5}" type="doc">
      <dgm:prSet loTypeId="urn:microsoft.com/office/officeart/2005/8/layout/orgChart1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91235682-DB7A-447E-9490-E754FC15C8E3}">
      <dgm:prSet phldrT="[Text]"/>
      <dgm:spPr/>
      <dgm:t>
        <a:bodyPr/>
        <a:lstStyle/>
        <a:p>
          <a:r>
            <a:rPr lang="en-US" dirty="0"/>
            <a:t>STATISTICS</a:t>
          </a:r>
          <a:endParaRPr lang="en-IN" dirty="0"/>
        </a:p>
      </dgm:t>
    </dgm:pt>
    <dgm:pt modelId="{C046308A-924F-4750-B251-995337E5ED3B}" type="parTrans" cxnId="{CE5248DF-CA7F-41A2-9DFB-D38B2DBDD4B9}">
      <dgm:prSet/>
      <dgm:spPr/>
      <dgm:t>
        <a:bodyPr/>
        <a:lstStyle/>
        <a:p>
          <a:endParaRPr lang="en-IN"/>
        </a:p>
      </dgm:t>
    </dgm:pt>
    <dgm:pt modelId="{6E65CC85-E6A8-4AB9-8F9C-2584F5A850AA}" type="sibTrans" cxnId="{CE5248DF-CA7F-41A2-9DFB-D38B2DBDD4B9}">
      <dgm:prSet/>
      <dgm:spPr/>
      <dgm:t>
        <a:bodyPr/>
        <a:lstStyle/>
        <a:p>
          <a:endParaRPr lang="en-IN"/>
        </a:p>
      </dgm:t>
    </dgm:pt>
    <dgm:pt modelId="{AB6C7891-1513-408A-BD0A-F4825A9C7B32}">
      <dgm:prSet phldrT="[Text]"/>
      <dgm:spPr/>
      <dgm:t>
        <a:bodyPr/>
        <a:lstStyle/>
        <a:p>
          <a:r>
            <a:rPr lang="en-US" dirty="0"/>
            <a:t>DESCRIPTIVE</a:t>
          </a:r>
          <a:endParaRPr lang="en-IN" dirty="0"/>
        </a:p>
      </dgm:t>
    </dgm:pt>
    <dgm:pt modelId="{FC9463A2-6352-4233-BCF0-C06326C1E931}" type="parTrans" cxnId="{1E1F8D24-91D3-4D75-A020-8DFBF3CEC86C}">
      <dgm:prSet/>
      <dgm:spPr/>
      <dgm:t>
        <a:bodyPr/>
        <a:lstStyle/>
        <a:p>
          <a:endParaRPr lang="en-IN"/>
        </a:p>
      </dgm:t>
    </dgm:pt>
    <dgm:pt modelId="{E69FCFC0-51B3-420C-9415-33A577A62D92}" type="sibTrans" cxnId="{1E1F8D24-91D3-4D75-A020-8DFBF3CEC86C}">
      <dgm:prSet/>
      <dgm:spPr/>
      <dgm:t>
        <a:bodyPr/>
        <a:lstStyle/>
        <a:p>
          <a:endParaRPr lang="en-IN"/>
        </a:p>
      </dgm:t>
    </dgm:pt>
    <dgm:pt modelId="{20050E37-5D69-49CE-8256-6939DAC624D4}">
      <dgm:prSet phldrT="[Text]"/>
      <dgm:spPr/>
      <dgm:t>
        <a:bodyPr/>
        <a:lstStyle/>
        <a:p>
          <a:r>
            <a:rPr lang="en-US" dirty="0"/>
            <a:t>INFERENCIAL</a:t>
          </a:r>
          <a:endParaRPr lang="en-IN" dirty="0"/>
        </a:p>
      </dgm:t>
    </dgm:pt>
    <dgm:pt modelId="{FE0045D6-FFA0-4F8C-BA0E-C86656E4C8C9}" type="parTrans" cxnId="{AC349A8A-3DD4-456F-AD95-068981D3C765}">
      <dgm:prSet/>
      <dgm:spPr/>
      <dgm:t>
        <a:bodyPr/>
        <a:lstStyle/>
        <a:p>
          <a:endParaRPr lang="en-IN"/>
        </a:p>
      </dgm:t>
    </dgm:pt>
    <dgm:pt modelId="{C9C80C2D-1CBD-4423-ABB8-3CC579105FE3}" type="sibTrans" cxnId="{AC349A8A-3DD4-456F-AD95-068981D3C765}">
      <dgm:prSet/>
      <dgm:spPr/>
      <dgm:t>
        <a:bodyPr/>
        <a:lstStyle/>
        <a:p>
          <a:endParaRPr lang="en-IN"/>
        </a:p>
      </dgm:t>
    </dgm:pt>
    <dgm:pt modelId="{F0DED6CF-058F-4DB2-A139-2350CBE061CD}" type="pres">
      <dgm:prSet presAssocID="{49A31059-7001-40E1-99AF-2D593BC002D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019346B-E98D-4750-96FA-444D63A0E8DB}" type="pres">
      <dgm:prSet presAssocID="{91235682-DB7A-447E-9490-E754FC15C8E3}" presName="hierRoot1" presStyleCnt="0">
        <dgm:presLayoutVars>
          <dgm:hierBranch val="init"/>
        </dgm:presLayoutVars>
      </dgm:prSet>
      <dgm:spPr/>
    </dgm:pt>
    <dgm:pt modelId="{FDD404A2-DC75-4376-8173-D8937B0278DE}" type="pres">
      <dgm:prSet presAssocID="{91235682-DB7A-447E-9490-E754FC15C8E3}" presName="rootComposite1" presStyleCnt="0"/>
      <dgm:spPr/>
    </dgm:pt>
    <dgm:pt modelId="{218CFB96-3AB2-4A99-A5ED-BF3F05EF3C62}" type="pres">
      <dgm:prSet presAssocID="{91235682-DB7A-447E-9490-E754FC15C8E3}" presName="rootText1" presStyleLbl="node0" presStyleIdx="0" presStyleCnt="1">
        <dgm:presLayoutVars>
          <dgm:chPref val="3"/>
        </dgm:presLayoutVars>
      </dgm:prSet>
      <dgm:spPr/>
    </dgm:pt>
    <dgm:pt modelId="{17EBB123-484B-49C2-A648-ABF1DB6E5EFD}" type="pres">
      <dgm:prSet presAssocID="{91235682-DB7A-447E-9490-E754FC15C8E3}" presName="rootConnector1" presStyleLbl="node1" presStyleIdx="0" presStyleCnt="0"/>
      <dgm:spPr/>
    </dgm:pt>
    <dgm:pt modelId="{3AC1F986-7B3C-4EB9-BC2E-021545587D1B}" type="pres">
      <dgm:prSet presAssocID="{91235682-DB7A-447E-9490-E754FC15C8E3}" presName="hierChild2" presStyleCnt="0"/>
      <dgm:spPr/>
    </dgm:pt>
    <dgm:pt modelId="{8B93B1FF-439B-479C-AB81-3E28D77736BF}" type="pres">
      <dgm:prSet presAssocID="{FC9463A2-6352-4233-BCF0-C06326C1E931}" presName="Name37" presStyleLbl="parChTrans1D2" presStyleIdx="0" presStyleCnt="2"/>
      <dgm:spPr/>
    </dgm:pt>
    <dgm:pt modelId="{A01398FF-8F57-46EB-8E24-F41FF3674FBF}" type="pres">
      <dgm:prSet presAssocID="{AB6C7891-1513-408A-BD0A-F4825A9C7B32}" presName="hierRoot2" presStyleCnt="0">
        <dgm:presLayoutVars>
          <dgm:hierBranch val="init"/>
        </dgm:presLayoutVars>
      </dgm:prSet>
      <dgm:spPr/>
    </dgm:pt>
    <dgm:pt modelId="{86737F15-C733-437F-9A5D-D2258AEBB7A7}" type="pres">
      <dgm:prSet presAssocID="{AB6C7891-1513-408A-BD0A-F4825A9C7B32}" presName="rootComposite" presStyleCnt="0"/>
      <dgm:spPr/>
    </dgm:pt>
    <dgm:pt modelId="{5046F5C2-8803-448D-97A9-8CF4032F6989}" type="pres">
      <dgm:prSet presAssocID="{AB6C7891-1513-408A-BD0A-F4825A9C7B32}" presName="rootText" presStyleLbl="node2" presStyleIdx="0" presStyleCnt="2" custScaleX="121954">
        <dgm:presLayoutVars>
          <dgm:chPref val="3"/>
        </dgm:presLayoutVars>
      </dgm:prSet>
      <dgm:spPr/>
    </dgm:pt>
    <dgm:pt modelId="{6BAF193A-08BF-4D94-8A82-EF6CF4223200}" type="pres">
      <dgm:prSet presAssocID="{AB6C7891-1513-408A-BD0A-F4825A9C7B32}" presName="rootConnector" presStyleLbl="node2" presStyleIdx="0" presStyleCnt="2"/>
      <dgm:spPr/>
    </dgm:pt>
    <dgm:pt modelId="{2861D98A-0CE9-48A4-8648-CACA1D141647}" type="pres">
      <dgm:prSet presAssocID="{AB6C7891-1513-408A-BD0A-F4825A9C7B32}" presName="hierChild4" presStyleCnt="0"/>
      <dgm:spPr/>
    </dgm:pt>
    <dgm:pt modelId="{8A4659BB-5C84-410A-ADE3-076D1CBDCFEE}" type="pres">
      <dgm:prSet presAssocID="{AB6C7891-1513-408A-BD0A-F4825A9C7B32}" presName="hierChild5" presStyleCnt="0"/>
      <dgm:spPr/>
    </dgm:pt>
    <dgm:pt modelId="{D84D25AD-91AF-446C-AD0E-53379CB21F9C}" type="pres">
      <dgm:prSet presAssocID="{FE0045D6-FFA0-4F8C-BA0E-C86656E4C8C9}" presName="Name37" presStyleLbl="parChTrans1D2" presStyleIdx="1" presStyleCnt="2"/>
      <dgm:spPr/>
    </dgm:pt>
    <dgm:pt modelId="{53C31FD5-7325-437E-BD93-6024994405C1}" type="pres">
      <dgm:prSet presAssocID="{20050E37-5D69-49CE-8256-6939DAC624D4}" presName="hierRoot2" presStyleCnt="0">
        <dgm:presLayoutVars>
          <dgm:hierBranch val="init"/>
        </dgm:presLayoutVars>
      </dgm:prSet>
      <dgm:spPr/>
    </dgm:pt>
    <dgm:pt modelId="{52296E03-B4CA-47B9-BCF3-80C1D6B4B553}" type="pres">
      <dgm:prSet presAssocID="{20050E37-5D69-49CE-8256-6939DAC624D4}" presName="rootComposite" presStyleCnt="0"/>
      <dgm:spPr/>
    </dgm:pt>
    <dgm:pt modelId="{527A6352-2F6D-4CBE-ACDA-16E7583CE73C}" type="pres">
      <dgm:prSet presAssocID="{20050E37-5D69-49CE-8256-6939DAC624D4}" presName="rootText" presStyleLbl="node2" presStyleIdx="1" presStyleCnt="2">
        <dgm:presLayoutVars>
          <dgm:chPref val="3"/>
        </dgm:presLayoutVars>
      </dgm:prSet>
      <dgm:spPr/>
    </dgm:pt>
    <dgm:pt modelId="{0FB8927F-3E6F-4CA3-9DC0-F36A22E5E9D0}" type="pres">
      <dgm:prSet presAssocID="{20050E37-5D69-49CE-8256-6939DAC624D4}" presName="rootConnector" presStyleLbl="node2" presStyleIdx="1" presStyleCnt="2"/>
      <dgm:spPr/>
    </dgm:pt>
    <dgm:pt modelId="{813CFD0B-66AD-432D-950E-5BF9648CC373}" type="pres">
      <dgm:prSet presAssocID="{20050E37-5D69-49CE-8256-6939DAC624D4}" presName="hierChild4" presStyleCnt="0"/>
      <dgm:spPr/>
    </dgm:pt>
    <dgm:pt modelId="{D4163C55-1FDA-465A-A813-5C63A983F8FC}" type="pres">
      <dgm:prSet presAssocID="{20050E37-5D69-49CE-8256-6939DAC624D4}" presName="hierChild5" presStyleCnt="0"/>
      <dgm:spPr/>
    </dgm:pt>
    <dgm:pt modelId="{34E4D197-56A1-4C8F-95FC-7AB94E562E66}" type="pres">
      <dgm:prSet presAssocID="{91235682-DB7A-447E-9490-E754FC15C8E3}" presName="hierChild3" presStyleCnt="0"/>
      <dgm:spPr/>
    </dgm:pt>
  </dgm:ptLst>
  <dgm:cxnLst>
    <dgm:cxn modelId="{1E1F8D24-91D3-4D75-A020-8DFBF3CEC86C}" srcId="{91235682-DB7A-447E-9490-E754FC15C8E3}" destId="{AB6C7891-1513-408A-BD0A-F4825A9C7B32}" srcOrd="0" destOrd="0" parTransId="{FC9463A2-6352-4233-BCF0-C06326C1E931}" sibTransId="{E69FCFC0-51B3-420C-9415-33A577A62D92}"/>
    <dgm:cxn modelId="{0A6B5967-269A-4548-B597-D81A96A2EFC4}" type="presOf" srcId="{20050E37-5D69-49CE-8256-6939DAC624D4}" destId="{527A6352-2F6D-4CBE-ACDA-16E7583CE73C}" srcOrd="0" destOrd="0" presId="urn:microsoft.com/office/officeart/2005/8/layout/orgChart1"/>
    <dgm:cxn modelId="{AC349A8A-3DD4-456F-AD95-068981D3C765}" srcId="{91235682-DB7A-447E-9490-E754FC15C8E3}" destId="{20050E37-5D69-49CE-8256-6939DAC624D4}" srcOrd="1" destOrd="0" parTransId="{FE0045D6-FFA0-4F8C-BA0E-C86656E4C8C9}" sibTransId="{C9C80C2D-1CBD-4423-ABB8-3CC579105FE3}"/>
    <dgm:cxn modelId="{9CB64D97-A500-406D-975E-708B813558A7}" type="presOf" srcId="{91235682-DB7A-447E-9490-E754FC15C8E3}" destId="{17EBB123-484B-49C2-A648-ABF1DB6E5EFD}" srcOrd="1" destOrd="0" presId="urn:microsoft.com/office/officeart/2005/8/layout/orgChart1"/>
    <dgm:cxn modelId="{628FD8AB-84B4-4514-9949-9649A35F49AA}" type="presOf" srcId="{49A31059-7001-40E1-99AF-2D593BC002D5}" destId="{F0DED6CF-058F-4DB2-A139-2350CBE061CD}" srcOrd="0" destOrd="0" presId="urn:microsoft.com/office/officeart/2005/8/layout/orgChart1"/>
    <dgm:cxn modelId="{CE5248DF-CA7F-41A2-9DFB-D38B2DBDD4B9}" srcId="{49A31059-7001-40E1-99AF-2D593BC002D5}" destId="{91235682-DB7A-447E-9490-E754FC15C8E3}" srcOrd="0" destOrd="0" parTransId="{C046308A-924F-4750-B251-995337E5ED3B}" sibTransId="{6E65CC85-E6A8-4AB9-8F9C-2584F5A850AA}"/>
    <dgm:cxn modelId="{6F74BFEA-3FBC-48A1-989C-CE199D7686FD}" type="presOf" srcId="{20050E37-5D69-49CE-8256-6939DAC624D4}" destId="{0FB8927F-3E6F-4CA3-9DC0-F36A22E5E9D0}" srcOrd="1" destOrd="0" presId="urn:microsoft.com/office/officeart/2005/8/layout/orgChart1"/>
    <dgm:cxn modelId="{5FEFBDEC-74A9-4B57-BDCD-AEF0B764DC8D}" type="presOf" srcId="{AB6C7891-1513-408A-BD0A-F4825A9C7B32}" destId="{5046F5C2-8803-448D-97A9-8CF4032F6989}" srcOrd="0" destOrd="0" presId="urn:microsoft.com/office/officeart/2005/8/layout/orgChart1"/>
    <dgm:cxn modelId="{A57C18ED-1DFF-499B-BB55-652C18A97167}" type="presOf" srcId="{FE0045D6-FFA0-4F8C-BA0E-C86656E4C8C9}" destId="{D84D25AD-91AF-446C-AD0E-53379CB21F9C}" srcOrd="0" destOrd="0" presId="urn:microsoft.com/office/officeart/2005/8/layout/orgChart1"/>
    <dgm:cxn modelId="{E2C446EE-DC63-4476-9ED8-69CABA615B34}" type="presOf" srcId="{AB6C7891-1513-408A-BD0A-F4825A9C7B32}" destId="{6BAF193A-08BF-4D94-8A82-EF6CF4223200}" srcOrd="1" destOrd="0" presId="urn:microsoft.com/office/officeart/2005/8/layout/orgChart1"/>
    <dgm:cxn modelId="{BDD1DFF7-DECC-4405-A151-7AEBC33DD38A}" type="presOf" srcId="{FC9463A2-6352-4233-BCF0-C06326C1E931}" destId="{8B93B1FF-439B-479C-AB81-3E28D77736BF}" srcOrd="0" destOrd="0" presId="urn:microsoft.com/office/officeart/2005/8/layout/orgChart1"/>
    <dgm:cxn modelId="{EDAB6CFB-B9E4-4685-ABAE-624CADB6A94B}" type="presOf" srcId="{91235682-DB7A-447E-9490-E754FC15C8E3}" destId="{218CFB96-3AB2-4A99-A5ED-BF3F05EF3C62}" srcOrd="0" destOrd="0" presId="urn:microsoft.com/office/officeart/2005/8/layout/orgChart1"/>
    <dgm:cxn modelId="{D97AD4C3-F9D5-4FC4-A81D-CA81B264B677}" type="presParOf" srcId="{F0DED6CF-058F-4DB2-A139-2350CBE061CD}" destId="{2019346B-E98D-4750-96FA-444D63A0E8DB}" srcOrd="0" destOrd="0" presId="urn:microsoft.com/office/officeart/2005/8/layout/orgChart1"/>
    <dgm:cxn modelId="{64E235B7-F212-4713-AD32-ADC1B7CACB13}" type="presParOf" srcId="{2019346B-E98D-4750-96FA-444D63A0E8DB}" destId="{FDD404A2-DC75-4376-8173-D8937B0278DE}" srcOrd="0" destOrd="0" presId="urn:microsoft.com/office/officeart/2005/8/layout/orgChart1"/>
    <dgm:cxn modelId="{94934C7B-F75E-46A0-828E-926D67E8153C}" type="presParOf" srcId="{FDD404A2-DC75-4376-8173-D8937B0278DE}" destId="{218CFB96-3AB2-4A99-A5ED-BF3F05EF3C62}" srcOrd="0" destOrd="0" presId="urn:microsoft.com/office/officeart/2005/8/layout/orgChart1"/>
    <dgm:cxn modelId="{A52A8E4B-2186-48A3-989D-A242962148AF}" type="presParOf" srcId="{FDD404A2-DC75-4376-8173-D8937B0278DE}" destId="{17EBB123-484B-49C2-A648-ABF1DB6E5EFD}" srcOrd="1" destOrd="0" presId="urn:microsoft.com/office/officeart/2005/8/layout/orgChart1"/>
    <dgm:cxn modelId="{7E271918-4F2A-4050-89CE-CAC72BA763FE}" type="presParOf" srcId="{2019346B-E98D-4750-96FA-444D63A0E8DB}" destId="{3AC1F986-7B3C-4EB9-BC2E-021545587D1B}" srcOrd="1" destOrd="0" presId="urn:microsoft.com/office/officeart/2005/8/layout/orgChart1"/>
    <dgm:cxn modelId="{5C4A75C3-D2D2-44E9-ADAB-BE8D13E7FA99}" type="presParOf" srcId="{3AC1F986-7B3C-4EB9-BC2E-021545587D1B}" destId="{8B93B1FF-439B-479C-AB81-3E28D77736BF}" srcOrd="0" destOrd="0" presId="urn:microsoft.com/office/officeart/2005/8/layout/orgChart1"/>
    <dgm:cxn modelId="{F798BF3A-6B29-47F7-9AE4-FFF6875B05FB}" type="presParOf" srcId="{3AC1F986-7B3C-4EB9-BC2E-021545587D1B}" destId="{A01398FF-8F57-46EB-8E24-F41FF3674FBF}" srcOrd="1" destOrd="0" presId="urn:microsoft.com/office/officeart/2005/8/layout/orgChart1"/>
    <dgm:cxn modelId="{3031CCB3-8293-4796-8453-E6A8D9B44994}" type="presParOf" srcId="{A01398FF-8F57-46EB-8E24-F41FF3674FBF}" destId="{86737F15-C733-437F-9A5D-D2258AEBB7A7}" srcOrd="0" destOrd="0" presId="urn:microsoft.com/office/officeart/2005/8/layout/orgChart1"/>
    <dgm:cxn modelId="{0F62BDA8-751E-451B-92DB-756C40375E51}" type="presParOf" srcId="{86737F15-C733-437F-9A5D-D2258AEBB7A7}" destId="{5046F5C2-8803-448D-97A9-8CF4032F6989}" srcOrd="0" destOrd="0" presId="urn:microsoft.com/office/officeart/2005/8/layout/orgChart1"/>
    <dgm:cxn modelId="{13750F71-2309-4852-99B0-47223DA8F2D6}" type="presParOf" srcId="{86737F15-C733-437F-9A5D-D2258AEBB7A7}" destId="{6BAF193A-08BF-4D94-8A82-EF6CF4223200}" srcOrd="1" destOrd="0" presId="urn:microsoft.com/office/officeart/2005/8/layout/orgChart1"/>
    <dgm:cxn modelId="{C88BB126-6C8B-47AD-A2C9-8666F55A227D}" type="presParOf" srcId="{A01398FF-8F57-46EB-8E24-F41FF3674FBF}" destId="{2861D98A-0CE9-48A4-8648-CACA1D141647}" srcOrd="1" destOrd="0" presId="urn:microsoft.com/office/officeart/2005/8/layout/orgChart1"/>
    <dgm:cxn modelId="{920E3EA9-1BDA-4AAF-9787-208B42FEA989}" type="presParOf" srcId="{A01398FF-8F57-46EB-8E24-F41FF3674FBF}" destId="{8A4659BB-5C84-410A-ADE3-076D1CBDCFEE}" srcOrd="2" destOrd="0" presId="urn:microsoft.com/office/officeart/2005/8/layout/orgChart1"/>
    <dgm:cxn modelId="{AB07F4F8-E2F6-4FC7-81B0-3117302E86EE}" type="presParOf" srcId="{3AC1F986-7B3C-4EB9-BC2E-021545587D1B}" destId="{D84D25AD-91AF-446C-AD0E-53379CB21F9C}" srcOrd="2" destOrd="0" presId="urn:microsoft.com/office/officeart/2005/8/layout/orgChart1"/>
    <dgm:cxn modelId="{6E226A46-761A-4A00-97C8-81B14FF281FF}" type="presParOf" srcId="{3AC1F986-7B3C-4EB9-BC2E-021545587D1B}" destId="{53C31FD5-7325-437E-BD93-6024994405C1}" srcOrd="3" destOrd="0" presId="urn:microsoft.com/office/officeart/2005/8/layout/orgChart1"/>
    <dgm:cxn modelId="{A22A72D2-F4E8-4F87-B40B-5ADFA8F96BB9}" type="presParOf" srcId="{53C31FD5-7325-437E-BD93-6024994405C1}" destId="{52296E03-B4CA-47B9-BCF3-80C1D6B4B553}" srcOrd="0" destOrd="0" presId="urn:microsoft.com/office/officeart/2005/8/layout/orgChart1"/>
    <dgm:cxn modelId="{D13FB1CB-8EA9-4E81-9CF2-79E8C25EF765}" type="presParOf" srcId="{52296E03-B4CA-47B9-BCF3-80C1D6B4B553}" destId="{527A6352-2F6D-4CBE-ACDA-16E7583CE73C}" srcOrd="0" destOrd="0" presId="urn:microsoft.com/office/officeart/2005/8/layout/orgChart1"/>
    <dgm:cxn modelId="{57C35BB1-7812-4F8C-914D-A1706CFA1A75}" type="presParOf" srcId="{52296E03-B4CA-47B9-BCF3-80C1D6B4B553}" destId="{0FB8927F-3E6F-4CA3-9DC0-F36A22E5E9D0}" srcOrd="1" destOrd="0" presId="urn:microsoft.com/office/officeart/2005/8/layout/orgChart1"/>
    <dgm:cxn modelId="{E092F16C-78A2-4A8D-97F6-698EF632DB73}" type="presParOf" srcId="{53C31FD5-7325-437E-BD93-6024994405C1}" destId="{813CFD0B-66AD-432D-950E-5BF9648CC373}" srcOrd="1" destOrd="0" presId="urn:microsoft.com/office/officeart/2005/8/layout/orgChart1"/>
    <dgm:cxn modelId="{F7AEE2FC-C983-453D-B88D-90FB071D33E5}" type="presParOf" srcId="{53C31FD5-7325-437E-BD93-6024994405C1}" destId="{D4163C55-1FDA-465A-A813-5C63A983F8FC}" srcOrd="2" destOrd="0" presId="urn:microsoft.com/office/officeart/2005/8/layout/orgChart1"/>
    <dgm:cxn modelId="{3E9C75A2-43A3-4321-ADFA-80B44FAE9092}" type="presParOf" srcId="{2019346B-E98D-4750-96FA-444D63A0E8DB}" destId="{34E4D197-56A1-4C8F-95FC-7AB94E562E6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739813-11CB-495E-8CD4-55873F8E9F3D}" type="doc">
      <dgm:prSet loTypeId="urn:microsoft.com/office/officeart/2009/3/layout/HorizontalOrganizationChart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3DF0AF1-AA43-4E89-AFBF-D9BBDC2DD5EF}">
      <dgm:prSet phldrT="[Text]"/>
      <dgm:spPr/>
      <dgm:t>
        <a:bodyPr/>
        <a:lstStyle/>
        <a:p>
          <a:r>
            <a:rPr lang="en-US" dirty="0"/>
            <a:t>CENTRAL TENDENCY</a:t>
          </a:r>
          <a:endParaRPr lang="en-IN" dirty="0"/>
        </a:p>
      </dgm:t>
    </dgm:pt>
    <dgm:pt modelId="{7C80FA1F-B08A-4FA1-A041-F4BB67B31B19}" type="parTrans" cxnId="{6E2ABE9F-82A4-4914-937D-FAFAAAB254C1}">
      <dgm:prSet/>
      <dgm:spPr/>
      <dgm:t>
        <a:bodyPr/>
        <a:lstStyle/>
        <a:p>
          <a:endParaRPr lang="en-IN"/>
        </a:p>
      </dgm:t>
    </dgm:pt>
    <dgm:pt modelId="{998ABCC0-0E1E-47D3-A04D-25F9F6A51EA6}" type="sibTrans" cxnId="{6E2ABE9F-82A4-4914-937D-FAFAAAB254C1}">
      <dgm:prSet/>
      <dgm:spPr/>
      <dgm:t>
        <a:bodyPr/>
        <a:lstStyle/>
        <a:p>
          <a:endParaRPr lang="en-IN"/>
        </a:p>
      </dgm:t>
    </dgm:pt>
    <dgm:pt modelId="{632FD67D-B79E-40A3-80B7-D21CFBCA2EE5}">
      <dgm:prSet phldrT="[Text]"/>
      <dgm:spPr/>
      <dgm:t>
        <a:bodyPr/>
        <a:lstStyle/>
        <a:p>
          <a:r>
            <a:rPr lang="en-US" dirty="0"/>
            <a:t>MEAN</a:t>
          </a:r>
          <a:endParaRPr lang="en-IN" dirty="0"/>
        </a:p>
      </dgm:t>
    </dgm:pt>
    <dgm:pt modelId="{7899ED16-ACDC-496B-A03B-C7EF5680B630}" type="parTrans" cxnId="{00B03A30-DA93-4A60-9DF8-269B6DE72E13}">
      <dgm:prSet/>
      <dgm:spPr/>
      <dgm:t>
        <a:bodyPr/>
        <a:lstStyle/>
        <a:p>
          <a:endParaRPr lang="en-IN"/>
        </a:p>
      </dgm:t>
    </dgm:pt>
    <dgm:pt modelId="{C72EC3DB-BA4F-4C6B-AE39-1A981C4603A9}" type="sibTrans" cxnId="{00B03A30-DA93-4A60-9DF8-269B6DE72E13}">
      <dgm:prSet/>
      <dgm:spPr/>
      <dgm:t>
        <a:bodyPr/>
        <a:lstStyle/>
        <a:p>
          <a:endParaRPr lang="en-IN"/>
        </a:p>
      </dgm:t>
    </dgm:pt>
    <dgm:pt modelId="{C3618531-A9DE-44C5-BEFA-97194DAD2D1D}">
      <dgm:prSet phldrT="[Text]"/>
      <dgm:spPr/>
      <dgm:t>
        <a:bodyPr/>
        <a:lstStyle/>
        <a:p>
          <a:r>
            <a:rPr lang="en-US" dirty="0"/>
            <a:t>MEDIAN</a:t>
          </a:r>
          <a:endParaRPr lang="en-IN" dirty="0"/>
        </a:p>
      </dgm:t>
    </dgm:pt>
    <dgm:pt modelId="{798CFC25-99D1-4185-864A-E744A9D91988}" type="parTrans" cxnId="{1AF1D8A1-E55F-4212-A98D-F278D5C19E16}">
      <dgm:prSet/>
      <dgm:spPr/>
      <dgm:t>
        <a:bodyPr/>
        <a:lstStyle/>
        <a:p>
          <a:endParaRPr lang="en-IN"/>
        </a:p>
      </dgm:t>
    </dgm:pt>
    <dgm:pt modelId="{C5CF57ED-1B06-4A3D-A946-5CD0A96AB9CE}" type="sibTrans" cxnId="{1AF1D8A1-E55F-4212-A98D-F278D5C19E16}">
      <dgm:prSet/>
      <dgm:spPr/>
      <dgm:t>
        <a:bodyPr/>
        <a:lstStyle/>
        <a:p>
          <a:endParaRPr lang="en-IN"/>
        </a:p>
      </dgm:t>
    </dgm:pt>
    <dgm:pt modelId="{F633A854-6192-4A6B-8BAF-91EB011A0634}">
      <dgm:prSet phldrT="[Text]"/>
      <dgm:spPr/>
      <dgm:t>
        <a:bodyPr/>
        <a:lstStyle/>
        <a:p>
          <a:r>
            <a:rPr lang="en-US" dirty="0"/>
            <a:t>MODE</a:t>
          </a:r>
          <a:endParaRPr lang="en-IN" dirty="0"/>
        </a:p>
      </dgm:t>
    </dgm:pt>
    <dgm:pt modelId="{8EE3C720-7CDF-448C-9812-9A3197E0771A}" type="parTrans" cxnId="{6B2176D5-4C95-40DC-9EE2-071A1A0AC82D}">
      <dgm:prSet/>
      <dgm:spPr/>
      <dgm:t>
        <a:bodyPr/>
        <a:lstStyle/>
        <a:p>
          <a:endParaRPr lang="en-IN"/>
        </a:p>
      </dgm:t>
    </dgm:pt>
    <dgm:pt modelId="{8E629DFA-7E6B-4812-831B-72693B4A0991}" type="sibTrans" cxnId="{6B2176D5-4C95-40DC-9EE2-071A1A0AC82D}">
      <dgm:prSet/>
      <dgm:spPr/>
      <dgm:t>
        <a:bodyPr/>
        <a:lstStyle/>
        <a:p>
          <a:endParaRPr lang="en-IN"/>
        </a:p>
      </dgm:t>
    </dgm:pt>
    <dgm:pt modelId="{839023EC-63AA-43C3-8054-C7742544AD3B}" type="pres">
      <dgm:prSet presAssocID="{47739813-11CB-495E-8CD4-55873F8E9F3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AE8D24-BC0B-4E25-8853-91614646194B}" type="pres">
      <dgm:prSet presAssocID="{83DF0AF1-AA43-4E89-AFBF-D9BBDC2DD5EF}" presName="hierRoot1" presStyleCnt="0">
        <dgm:presLayoutVars>
          <dgm:hierBranch val="init"/>
        </dgm:presLayoutVars>
      </dgm:prSet>
      <dgm:spPr/>
    </dgm:pt>
    <dgm:pt modelId="{59D56BC3-7E49-4FA9-BF58-9E5145F955DF}" type="pres">
      <dgm:prSet presAssocID="{83DF0AF1-AA43-4E89-AFBF-D9BBDC2DD5EF}" presName="rootComposite1" presStyleCnt="0"/>
      <dgm:spPr/>
    </dgm:pt>
    <dgm:pt modelId="{573BF84A-22B0-4A77-850A-73F2C6F338BD}" type="pres">
      <dgm:prSet presAssocID="{83DF0AF1-AA43-4E89-AFBF-D9BBDC2DD5EF}" presName="rootText1" presStyleLbl="node0" presStyleIdx="0" presStyleCnt="1">
        <dgm:presLayoutVars>
          <dgm:chPref val="3"/>
        </dgm:presLayoutVars>
      </dgm:prSet>
      <dgm:spPr/>
    </dgm:pt>
    <dgm:pt modelId="{19CD2F80-EB77-4C4A-A56D-68AC087C03A0}" type="pres">
      <dgm:prSet presAssocID="{83DF0AF1-AA43-4E89-AFBF-D9BBDC2DD5EF}" presName="rootConnector1" presStyleLbl="node1" presStyleIdx="0" presStyleCnt="0"/>
      <dgm:spPr/>
    </dgm:pt>
    <dgm:pt modelId="{F3B890DA-49ED-4BCA-A313-6372E74DC107}" type="pres">
      <dgm:prSet presAssocID="{83DF0AF1-AA43-4E89-AFBF-D9BBDC2DD5EF}" presName="hierChild2" presStyleCnt="0"/>
      <dgm:spPr/>
    </dgm:pt>
    <dgm:pt modelId="{DE6F28B7-EF79-468B-9B27-E9CA8B687162}" type="pres">
      <dgm:prSet presAssocID="{7899ED16-ACDC-496B-A03B-C7EF5680B630}" presName="Name64" presStyleLbl="parChTrans1D2" presStyleIdx="0" presStyleCnt="3"/>
      <dgm:spPr/>
    </dgm:pt>
    <dgm:pt modelId="{08A94A5E-FB3C-49A1-8A01-858E9626E2F3}" type="pres">
      <dgm:prSet presAssocID="{632FD67D-B79E-40A3-80B7-D21CFBCA2EE5}" presName="hierRoot2" presStyleCnt="0">
        <dgm:presLayoutVars>
          <dgm:hierBranch val="init"/>
        </dgm:presLayoutVars>
      </dgm:prSet>
      <dgm:spPr/>
    </dgm:pt>
    <dgm:pt modelId="{6219B2BF-4654-488E-B8DC-FEA75F41546A}" type="pres">
      <dgm:prSet presAssocID="{632FD67D-B79E-40A3-80B7-D21CFBCA2EE5}" presName="rootComposite" presStyleCnt="0"/>
      <dgm:spPr/>
    </dgm:pt>
    <dgm:pt modelId="{FFC68D49-A3A6-461B-94D9-6422CA0518BB}" type="pres">
      <dgm:prSet presAssocID="{632FD67D-B79E-40A3-80B7-D21CFBCA2EE5}" presName="rootText" presStyleLbl="node2" presStyleIdx="0" presStyleCnt="3">
        <dgm:presLayoutVars>
          <dgm:chPref val="3"/>
        </dgm:presLayoutVars>
      </dgm:prSet>
      <dgm:spPr/>
    </dgm:pt>
    <dgm:pt modelId="{3046E44A-9CB7-46A2-8668-3B0ACFA2FC57}" type="pres">
      <dgm:prSet presAssocID="{632FD67D-B79E-40A3-80B7-D21CFBCA2EE5}" presName="rootConnector" presStyleLbl="node2" presStyleIdx="0" presStyleCnt="3"/>
      <dgm:spPr/>
    </dgm:pt>
    <dgm:pt modelId="{826401FF-253C-4079-9ACD-9E0D2F69A0D8}" type="pres">
      <dgm:prSet presAssocID="{632FD67D-B79E-40A3-80B7-D21CFBCA2EE5}" presName="hierChild4" presStyleCnt="0"/>
      <dgm:spPr/>
    </dgm:pt>
    <dgm:pt modelId="{6E963428-4391-420D-8A66-21E5D820CC54}" type="pres">
      <dgm:prSet presAssocID="{632FD67D-B79E-40A3-80B7-D21CFBCA2EE5}" presName="hierChild5" presStyleCnt="0"/>
      <dgm:spPr/>
    </dgm:pt>
    <dgm:pt modelId="{BD46368B-51AA-43B3-8ED2-3427CF1D3CC9}" type="pres">
      <dgm:prSet presAssocID="{798CFC25-99D1-4185-864A-E744A9D91988}" presName="Name64" presStyleLbl="parChTrans1D2" presStyleIdx="1" presStyleCnt="3"/>
      <dgm:spPr/>
    </dgm:pt>
    <dgm:pt modelId="{66B3F1F1-8342-437E-BC5B-21796AB4204B}" type="pres">
      <dgm:prSet presAssocID="{C3618531-A9DE-44C5-BEFA-97194DAD2D1D}" presName="hierRoot2" presStyleCnt="0">
        <dgm:presLayoutVars>
          <dgm:hierBranch val="init"/>
        </dgm:presLayoutVars>
      </dgm:prSet>
      <dgm:spPr/>
    </dgm:pt>
    <dgm:pt modelId="{2BEDE4B8-A6D8-419B-88A1-E24D8EEF515D}" type="pres">
      <dgm:prSet presAssocID="{C3618531-A9DE-44C5-BEFA-97194DAD2D1D}" presName="rootComposite" presStyleCnt="0"/>
      <dgm:spPr/>
    </dgm:pt>
    <dgm:pt modelId="{697185B9-AB9B-4691-BEDE-F61B9ABAC729}" type="pres">
      <dgm:prSet presAssocID="{C3618531-A9DE-44C5-BEFA-97194DAD2D1D}" presName="rootText" presStyleLbl="node2" presStyleIdx="1" presStyleCnt="3">
        <dgm:presLayoutVars>
          <dgm:chPref val="3"/>
        </dgm:presLayoutVars>
      </dgm:prSet>
      <dgm:spPr/>
    </dgm:pt>
    <dgm:pt modelId="{27E7A444-8B93-432A-A9E0-35077A1A4191}" type="pres">
      <dgm:prSet presAssocID="{C3618531-A9DE-44C5-BEFA-97194DAD2D1D}" presName="rootConnector" presStyleLbl="node2" presStyleIdx="1" presStyleCnt="3"/>
      <dgm:spPr/>
    </dgm:pt>
    <dgm:pt modelId="{7954166E-87A5-4B5E-A09D-E0F5B2763981}" type="pres">
      <dgm:prSet presAssocID="{C3618531-A9DE-44C5-BEFA-97194DAD2D1D}" presName="hierChild4" presStyleCnt="0"/>
      <dgm:spPr/>
    </dgm:pt>
    <dgm:pt modelId="{3E00A0BD-3DB2-4E85-8C17-3F21741F5703}" type="pres">
      <dgm:prSet presAssocID="{C3618531-A9DE-44C5-BEFA-97194DAD2D1D}" presName="hierChild5" presStyleCnt="0"/>
      <dgm:spPr/>
    </dgm:pt>
    <dgm:pt modelId="{C1110D0E-BDED-4819-9E99-CF6913FEF987}" type="pres">
      <dgm:prSet presAssocID="{8EE3C720-7CDF-448C-9812-9A3197E0771A}" presName="Name64" presStyleLbl="parChTrans1D2" presStyleIdx="2" presStyleCnt="3"/>
      <dgm:spPr/>
    </dgm:pt>
    <dgm:pt modelId="{DAEE3A3A-E936-49AA-B39E-0151A925A812}" type="pres">
      <dgm:prSet presAssocID="{F633A854-6192-4A6B-8BAF-91EB011A0634}" presName="hierRoot2" presStyleCnt="0">
        <dgm:presLayoutVars>
          <dgm:hierBranch val="init"/>
        </dgm:presLayoutVars>
      </dgm:prSet>
      <dgm:spPr/>
    </dgm:pt>
    <dgm:pt modelId="{48837712-313C-4E9F-A0E7-7FDE7B867ECA}" type="pres">
      <dgm:prSet presAssocID="{F633A854-6192-4A6B-8BAF-91EB011A0634}" presName="rootComposite" presStyleCnt="0"/>
      <dgm:spPr/>
    </dgm:pt>
    <dgm:pt modelId="{675C4EF8-7713-4BC1-B0B2-A741220012F3}" type="pres">
      <dgm:prSet presAssocID="{F633A854-6192-4A6B-8BAF-91EB011A0634}" presName="rootText" presStyleLbl="node2" presStyleIdx="2" presStyleCnt="3">
        <dgm:presLayoutVars>
          <dgm:chPref val="3"/>
        </dgm:presLayoutVars>
      </dgm:prSet>
      <dgm:spPr/>
    </dgm:pt>
    <dgm:pt modelId="{37588738-6AB2-48EB-A95B-1D53CA1E01A6}" type="pres">
      <dgm:prSet presAssocID="{F633A854-6192-4A6B-8BAF-91EB011A0634}" presName="rootConnector" presStyleLbl="node2" presStyleIdx="2" presStyleCnt="3"/>
      <dgm:spPr/>
    </dgm:pt>
    <dgm:pt modelId="{A8611224-EBFA-404A-B4EC-DB8D84EBD1BC}" type="pres">
      <dgm:prSet presAssocID="{F633A854-6192-4A6B-8BAF-91EB011A0634}" presName="hierChild4" presStyleCnt="0"/>
      <dgm:spPr/>
    </dgm:pt>
    <dgm:pt modelId="{A9492AA2-103C-4459-B3C3-676717801A58}" type="pres">
      <dgm:prSet presAssocID="{F633A854-6192-4A6B-8BAF-91EB011A0634}" presName="hierChild5" presStyleCnt="0"/>
      <dgm:spPr/>
    </dgm:pt>
    <dgm:pt modelId="{50900BC4-F5C7-4131-9F01-4E3B294899D3}" type="pres">
      <dgm:prSet presAssocID="{83DF0AF1-AA43-4E89-AFBF-D9BBDC2DD5EF}" presName="hierChild3" presStyleCnt="0"/>
      <dgm:spPr/>
    </dgm:pt>
  </dgm:ptLst>
  <dgm:cxnLst>
    <dgm:cxn modelId="{FD906816-D16A-4904-8640-C2FC36E125FB}" type="presOf" srcId="{F633A854-6192-4A6B-8BAF-91EB011A0634}" destId="{37588738-6AB2-48EB-A95B-1D53CA1E01A6}" srcOrd="1" destOrd="0" presId="urn:microsoft.com/office/officeart/2009/3/layout/HorizontalOrganizationChart"/>
    <dgm:cxn modelId="{34B38324-7094-4E81-9B2E-2A9E5FAC59A5}" type="presOf" srcId="{C3618531-A9DE-44C5-BEFA-97194DAD2D1D}" destId="{697185B9-AB9B-4691-BEDE-F61B9ABAC729}" srcOrd="0" destOrd="0" presId="urn:microsoft.com/office/officeart/2009/3/layout/HorizontalOrganizationChart"/>
    <dgm:cxn modelId="{60532730-8A39-43A2-8B05-DE659EF9E47C}" type="presOf" srcId="{7899ED16-ACDC-496B-A03B-C7EF5680B630}" destId="{DE6F28B7-EF79-468B-9B27-E9CA8B687162}" srcOrd="0" destOrd="0" presId="urn:microsoft.com/office/officeart/2009/3/layout/HorizontalOrganizationChart"/>
    <dgm:cxn modelId="{00B03A30-DA93-4A60-9DF8-269B6DE72E13}" srcId="{83DF0AF1-AA43-4E89-AFBF-D9BBDC2DD5EF}" destId="{632FD67D-B79E-40A3-80B7-D21CFBCA2EE5}" srcOrd="0" destOrd="0" parTransId="{7899ED16-ACDC-496B-A03B-C7EF5680B630}" sibTransId="{C72EC3DB-BA4F-4C6B-AE39-1A981C4603A9}"/>
    <dgm:cxn modelId="{02930734-D8FD-4995-8F70-72C6E453543A}" type="presOf" srcId="{83DF0AF1-AA43-4E89-AFBF-D9BBDC2DD5EF}" destId="{573BF84A-22B0-4A77-850A-73F2C6F338BD}" srcOrd="0" destOrd="0" presId="urn:microsoft.com/office/officeart/2009/3/layout/HorizontalOrganizationChart"/>
    <dgm:cxn modelId="{38735438-AA53-4D64-89EA-C9BBC4C29A24}" type="presOf" srcId="{8EE3C720-7CDF-448C-9812-9A3197E0771A}" destId="{C1110D0E-BDED-4819-9E99-CF6913FEF987}" srcOrd="0" destOrd="0" presId="urn:microsoft.com/office/officeart/2009/3/layout/HorizontalOrganizationChart"/>
    <dgm:cxn modelId="{17C92167-E087-4FC5-9112-11B3D167DE92}" type="presOf" srcId="{632FD67D-B79E-40A3-80B7-D21CFBCA2EE5}" destId="{3046E44A-9CB7-46A2-8668-3B0ACFA2FC57}" srcOrd="1" destOrd="0" presId="urn:microsoft.com/office/officeart/2009/3/layout/HorizontalOrganizationChart"/>
    <dgm:cxn modelId="{0BBFFF57-DDB9-4940-B26A-CB87509F9802}" type="presOf" srcId="{83DF0AF1-AA43-4E89-AFBF-D9BBDC2DD5EF}" destId="{19CD2F80-EB77-4C4A-A56D-68AC087C03A0}" srcOrd="1" destOrd="0" presId="urn:microsoft.com/office/officeart/2009/3/layout/HorizontalOrganizationChart"/>
    <dgm:cxn modelId="{6E2ABE9F-82A4-4914-937D-FAFAAAB254C1}" srcId="{47739813-11CB-495E-8CD4-55873F8E9F3D}" destId="{83DF0AF1-AA43-4E89-AFBF-D9BBDC2DD5EF}" srcOrd="0" destOrd="0" parTransId="{7C80FA1F-B08A-4FA1-A041-F4BB67B31B19}" sibTransId="{998ABCC0-0E1E-47D3-A04D-25F9F6A51EA6}"/>
    <dgm:cxn modelId="{1AF1D8A1-E55F-4212-A98D-F278D5C19E16}" srcId="{83DF0AF1-AA43-4E89-AFBF-D9BBDC2DD5EF}" destId="{C3618531-A9DE-44C5-BEFA-97194DAD2D1D}" srcOrd="1" destOrd="0" parTransId="{798CFC25-99D1-4185-864A-E744A9D91988}" sibTransId="{C5CF57ED-1B06-4A3D-A946-5CD0A96AB9CE}"/>
    <dgm:cxn modelId="{1FA901AD-BCDC-4C34-B2CB-186373A2E513}" type="presOf" srcId="{47739813-11CB-495E-8CD4-55873F8E9F3D}" destId="{839023EC-63AA-43C3-8054-C7742544AD3B}" srcOrd="0" destOrd="0" presId="urn:microsoft.com/office/officeart/2009/3/layout/HorizontalOrganizationChart"/>
    <dgm:cxn modelId="{53DCC9B5-EB38-41F8-899F-CC5607207941}" type="presOf" srcId="{C3618531-A9DE-44C5-BEFA-97194DAD2D1D}" destId="{27E7A444-8B93-432A-A9E0-35077A1A4191}" srcOrd="1" destOrd="0" presId="urn:microsoft.com/office/officeart/2009/3/layout/HorizontalOrganizationChart"/>
    <dgm:cxn modelId="{9BB66ABA-034D-4F44-B190-751946D34FD2}" type="presOf" srcId="{F633A854-6192-4A6B-8BAF-91EB011A0634}" destId="{675C4EF8-7713-4BC1-B0B2-A741220012F3}" srcOrd="0" destOrd="0" presId="urn:microsoft.com/office/officeart/2009/3/layout/HorizontalOrganizationChart"/>
    <dgm:cxn modelId="{C11606C3-E013-4572-A556-6FE8A9A5FEE7}" type="presOf" srcId="{798CFC25-99D1-4185-864A-E744A9D91988}" destId="{BD46368B-51AA-43B3-8ED2-3427CF1D3CC9}" srcOrd="0" destOrd="0" presId="urn:microsoft.com/office/officeart/2009/3/layout/HorizontalOrganizationChart"/>
    <dgm:cxn modelId="{0806CCD3-D909-4DB3-8E76-68229A3DE887}" type="presOf" srcId="{632FD67D-B79E-40A3-80B7-D21CFBCA2EE5}" destId="{FFC68D49-A3A6-461B-94D9-6422CA0518BB}" srcOrd="0" destOrd="0" presId="urn:microsoft.com/office/officeart/2009/3/layout/HorizontalOrganizationChart"/>
    <dgm:cxn modelId="{6B2176D5-4C95-40DC-9EE2-071A1A0AC82D}" srcId="{83DF0AF1-AA43-4E89-AFBF-D9BBDC2DD5EF}" destId="{F633A854-6192-4A6B-8BAF-91EB011A0634}" srcOrd="2" destOrd="0" parTransId="{8EE3C720-7CDF-448C-9812-9A3197E0771A}" sibTransId="{8E629DFA-7E6B-4812-831B-72693B4A0991}"/>
    <dgm:cxn modelId="{92BD9638-DF66-48D3-9F71-C6768E4F31E0}" type="presParOf" srcId="{839023EC-63AA-43C3-8054-C7742544AD3B}" destId="{A8AE8D24-BC0B-4E25-8853-91614646194B}" srcOrd="0" destOrd="0" presId="urn:microsoft.com/office/officeart/2009/3/layout/HorizontalOrganizationChart"/>
    <dgm:cxn modelId="{39E0688F-1367-4886-A63C-B365971E3C93}" type="presParOf" srcId="{A8AE8D24-BC0B-4E25-8853-91614646194B}" destId="{59D56BC3-7E49-4FA9-BF58-9E5145F955DF}" srcOrd="0" destOrd="0" presId="urn:microsoft.com/office/officeart/2009/3/layout/HorizontalOrganizationChart"/>
    <dgm:cxn modelId="{C44509A3-DCC2-4BDD-A99D-98C43035C8F1}" type="presParOf" srcId="{59D56BC3-7E49-4FA9-BF58-9E5145F955DF}" destId="{573BF84A-22B0-4A77-850A-73F2C6F338BD}" srcOrd="0" destOrd="0" presId="urn:microsoft.com/office/officeart/2009/3/layout/HorizontalOrganizationChart"/>
    <dgm:cxn modelId="{C7952533-EF81-46A5-91F9-15E882C42E53}" type="presParOf" srcId="{59D56BC3-7E49-4FA9-BF58-9E5145F955DF}" destId="{19CD2F80-EB77-4C4A-A56D-68AC087C03A0}" srcOrd="1" destOrd="0" presId="urn:microsoft.com/office/officeart/2009/3/layout/HorizontalOrganizationChart"/>
    <dgm:cxn modelId="{64129B8E-BF9A-407C-8E60-18ACC645F4C1}" type="presParOf" srcId="{A8AE8D24-BC0B-4E25-8853-91614646194B}" destId="{F3B890DA-49ED-4BCA-A313-6372E74DC107}" srcOrd="1" destOrd="0" presId="urn:microsoft.com/office/officeart/2009/3/layout/HorizontalOrganizationChart"/>
    <dgm:cxn modelId="{BBDBD1A6-9FFB-4637-B749-513361470F08}" type="presParOf" srcId="{F3B890DA-49ED-4BCA-A313-6372E74DC107}" destId="{DE6F28B7-EF79-468B-9B27-E9CA8B687162}" srcOrd="0" destOrd="0" presId="urn:microsoft.com/office/officeart/2009/3/layout/HorizontalOrganizationChart"/>
    <dgm:cxn modelId="{D38BEB34-7B60-4BF3-9669-6A373F9165FE}" type="presParOf" srcId="{F3B890DA-49ED-4BCA-A313-6372E74DC107}" destId="{08A94A5E-FB3C-49A1-8A01-858E9626E2F3}" srcOrd="1" destOrd="0" presId="urn:microsoft.com/office/officeart/2009/3/layout/HorizontalOrganizationChart"/>
    <dgm:cxn modelId="{60C36803-E1C4-4D73-84BF-2D54F71A9FE5}" type="presParOf" srcId="{08A94A5E-FB3C-49A1-8A01-858E9626E2F3}" destId="{6219B2BF-4654-488E-B8DC-FEA75F41546A}" srcOrd="0" destOrd="0" presId="urn:microsoft.com/office/officeart/2009/3/layout/HorizontalOrganizationChart"/>
    <dgm:cxn modelId="{41D9CE33-311E-42B8-8100-409101B97C52}" type="presParOf" srcId="{6219B2BF-4654-488E-B8DC-FEA75F41546A}" destId="{FFC68D49-A3A6-461B-94D9-6422CA0518BB}" srcOrd="0" destOrd="0" presId="urn:microsoft.com/office/officeart/2009/3/layout/HorizontalOrganizationChart"/>
    <dgm:cxn modelId="{454E7246-6062-43CC-8E60-1CDA856C2E0E}" type="presParOf" srcId="{6219B2BF-4654-488E-B8DC-FEA75F41546A}" destId="{3046E44A-9CB7-46A2-8668-3B0ACFA2FC57}" srcOrd="1" destOrd="0" presId="urn:microsoft.com/office/officeart/2009/3/layout/HorizontalOrganizationChart"/>
    <dgm:cxn modelId="{6F51E2E2-A2BA-47FA-8267-83D3F41628C8}" type="presParOf" srcId="{08A94A5E-FB3C-49A1-8A01-858E9626E2F3}" destId="{826401FF-253C-4079-9ACD-9E0D2F69A0D8}" srcOrd="1" destOrd="0" presId="urn:microsoft.com/office/officeart/2009/3/layout/HorizontalOrganizationChart"/>
    <dgm:cxn modelId="{A270087D-C049-46F2-832B-EBD7410C8386}" type="presParOf" srcId="{08A94A5E-FB3C-49A1-8A01-858E9626E2F3}" destId="{6E963428-4391-420D-8A66-21E5D820CC54}" srcOrd="2" destOrd="0" presId="urn:microsoft.com/office/officeart/2009/3/layout/HorizontalOrganizationChart"/>
    <dgm:cxn modelId="{CEE13D05-E3E3-4F6E-95A2-9FB6E371C689}" type="presParOf" srcId="{F3B890DA-49ED-4BCA-A313-6372E74DC107}" destId="{BD46368B-51AA-43B3-8ED2-3427CF1D3CC9}" srcOrd="2" destOrd="0" presId="urn:microsoft.com/office/officeart/2009/3/layout/HorizontalOrganizationChart"/>
    <dgm:cxn modelId="{E2C07349-DDA3-4B2A-9681-F133ADF56B08}" type="presParOf" srcId="{F3B890DA-49ED-4BCA-A313-6372E74DC107}" destId="{66B3F1F1-8342-437E-BC5B-21796AB4204B}" srcOrd="3" destOrd="0" presId="urn:microsoft.com/office/officeart/2009/3/layout/HorizontalOrganizationChart"/>
    <dgm:cxn modelId="{62C8BD97-325E-4B33-99FB-677F43603302}" type="presParOf" srcId="{66B3F1F1-8342-437E-BC5B-21796AB4204B}" destId="{2BEDE4B8-A6D8-419B-88A1-E24D8EEF515D}" srcOrd="0" destOrd="0" presId="urn:microsoft.com/office/officeart/2009/3/layout/HorizontalOrganizationChart"/>
    <dgm:cxn modelId="{EC022244-D9C4-40A1-BBC5-08F5369A8742}" type="presParOf" srcId="{2BEDE4B8-A6D8-419B-88A1-E24D8EEF515D}" destId="{697185B9-AB9B-4691-BEDE-F61B9ABAC729}" srcOrd="0" destOrd="0" presId="urn:microsoft.com/office/officeart/2009/3/layout/HorizontalOrganizationChart"/>
    <dgm:cxn modelId="{DC11F63A-4714-4E01-A883-690F187D16C3}" type="presParOf" srcId="{2BEDE4B8-A6D8-419B-88A1-E24D8EEF515D}" destId="{27E7A444-8B93-432A-A9E0-35077A1A4191}" srcOrd="1" destOrd="0" presId="urn:microsoft.com/office/officeart/2009/3/layout/HorizontalOrganizationChart"/>
    <dgm:cxn modelId="{4F723CC2-32D9-47A3-91CF-7ABFF3523061}" type="presParOf" srcId="{66B3F1F1-8342-437E-BC5B-21796AB4204B}" destId="{7954166E-87A5-4B5E-A09D-E0F5B2763981}" srcOrd="1" destOrd="0" presId="urn:microsoft.com/office/officeart/2009/3/layout/HorizontalOrganizationChart"/>
    <dgm:cxn modelId="{EF30B42B-144D-4EE3-8647-CB987C3C032B}" type="presParOf" srcId="{66B3F1F1-8342-437E-BC5B-21796AB4204B}" destId="{3E00A0BD-3DB2-4E85-8C17-3F21741F5703}" srcOrd="2" destOrd="0" presId="urn:microsoft.com/office/officeart/2009/3/layout/HorizontalOrganizationChart"/>
    <dgm:cxn modelId="{CADD2ACF-2EA0-43FB-A208-52383214995C}" type="presParOf" srcId="{F3B890DA-49ED-4BCA-A313-6372E74DC107}" destId="{C1110D0E-BDED-4819-9E99-CF6913FEF987}" srcOrd="4" destOrd="0" presId="urn:microsoft.com/office/officeart/2009/3/layout/HorizontalOrganizationChart"/>
    <dgm:cxn modelId="{3891D54F-F9FA-483D-9C6F-29D55540510D}" type="presParOf" srcId="{F3B890DA-49ED-4BCA-A313-6372E74DC107}" destId="{DAEE3A3A-E936-49AA-B39E-0151A925A812}" srcOrd="5" destOrd="0" presId="urn:microsoft.com/office/officeart/2009/3/layout/HorizontalOrganizationChart"/>
    <dgm:cxn modelId="{A260ACB3-79EB-4B6C-8DDA-DE16A154F008}" type="presParOf" srcId="{DAEE3A3A-E936-49AA-B39E-0151A925A812}" destId="{48837712-313C-4E9F-A0E7-7FDE7B867ECA}" srcOrd="0" destOrd="0" presId="urn:microsoft.com/office/officeart/2009/3/layout/HorizontalOrganizationChart"/>
    <dgm:cxn modelId="{4FB30A05-C79D-404D-B424-4ADB57B2F73A}" type="presParOf" srcId="{48837712-313C-4E9F-A0E7-7FDE7B867ECA}" destId="{675C4EF8-7713-4BC1-B0B2-A741220012F3}" srcOrd="0" destOrd="0" presId="urn:microsoft.com/office/officeart/2009/3/layout/HorizontalOrganizationChart"/>
    <dgm:cxn modelId="{1E087DD0-27CD-4C5B-909B-112CBBC1A4CC}" type="presParOf" srcId="{48837712-313C-4E9F-A0E7-7FDE7B867ECA}" destId="{37588738-6AB2-48EB-A95B-1D53CA1E01A6}" srcOrd="1" destOrd="0" presId="urn:microsoft.com/office/officeart/2009/3/layout/HorizontalOrganizationChart"/>
    <dgm:cxn modelId="{E4C45AC5-16D3-4BF8-B3E3-C3EB5C48BB8B}" type="presParOf" srcId="{DAEE3A3A-E936-49AA-B39E-0151A925A812}" destId="{A8611224-EBFA-404A-B4EC-DB8D84EBD1BC}" srcOrd="1" destOrd="0" presId="urn:microsoft.com/office/officeart/2009/3/layout/HorizontalOrganizationChart"/>
    <dgm:cxn modelId="{1C1CD3E6-6CB7-48CF-8877-F23936E7CC31}" type="presParOf" srcId="{DAEE3A3A-E936-49AA-B39E-0151A925A812}" destId="{A9492AA2-103C-4459-B3C3-676717801A58}" srcOrd="2" destOrd="0" presId="urn:microsoft.com/office/officeart/2009/3/layout/HorizontalOrganizationChart"/>
    <dgm:cxn modelId="{CF26B2F5-C9C6-4C4A-BF7D-BCD12C41E9E9}" type="presParOf" srcId="{A8AE8D24-BC0B-4E25-8853-91614646194B}" destId="{50900BC4-F5C7-4131-9F01-4E3B294899D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89B402-7ACD-47D4-8110-12D5E766861B}" type="doc">
      <dgm:prSet loTypeId="urn:microsoft.com/office/officeart/2005/8/layout/orgChart1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D5B57B9-73CD-45AB-88E1-2681A5944E4B}">
      <dgm:prSet phldrT="[Text]"/>
      <dgm:spPr/>
      <dgm:t>
        <a:bodyPr/>
        <a:lstStyle/>
        <a:p>
          <a:r>
            <a:rPr lang="en-US" dirty="0"/>
            <a:t>SHAPE</a:t>
          </a:r>
          <a:endParaRPr lang="en-IN" dirty="0"/>
        </a:p>
      </dgm:t>
    </dgm:pt>
    <dgm:pt modelId="{95CE98F4-069E-4084-B1F6-64ECC23D7673}" type="parTrans" cxnId="{B84E799C-124B-46A4-BAFE-A3BF050C182D}">
      <dgm:prSet/>
      <dgm:spPr/>
      <dgm:t>
        <a:bodyPr/>
        <a:lstStyle/>
        <a:p>
          <a:endParaRPr lang="en-IN"/>
        </a:p>
      </dgm:t>
    </dgm:pt>
    <dgm:pt modelId="{EE0FF7CB-1E51-4D37-8511-2DB053A9057F}" type="sibTrans" cxnId="{B84E799C-124B-46A4-BAFE-A3BF050C182D}">
      <dgm:prSet/>
      <dgm:spPr/>
      <dgm:t>
        <a:bodyPr/>
        <a:lstStyle/>
        <a:p>
          <a:endParaRPr lang="en-IN"/>
        </a:p>
      </dgm:t>
    </dgm:pt>
    <dgm:pt modelId="{434B1412-4437-4EC3-82BA-3840947D4702}">
      <dgm:prSet phldrT="[Text]"/>
      <dgm:spPr/>
      <dgm:t>
        <a:bodyPr/>
        <a:lstStyle/>
        <a:p>
          <a:r>
            <a:rPr lang="en-US" dirty="0"/>
            <a:t>SKEWNESS</a:t>
          </a:r>
          <a:endParaRPr lang="en-IN" dirty="0"/>
        </a:p>
      </dgm:t>
    </dgm:pt>
    <dgm:pt modelId="{C45E243D-6726-48A3-BF70-09491E635F9C}" type="parTrans" cxnId="{28C6E11B-9F12-4485-9E07-B664E1754F2D}">
      <dgm:prSet/>
      <dgm:spPr/>
      <dgm:t>
        <a:bodyPr/>
        <a:lstStyle/>
        <a:p>
          <a:endParaRPr lang="en-IN"/>
        </a:p>
      </dgm:t>
    </dgm:pt>
    <dgm:pt modelId="{37F53499-D475-4250-BE4C-CE52FA6B051B}" type="sibTrans" cxnId="{28C6E11B-9F12-4485-9E07-B664E1754F2D}">
      <dgm:prSet/>
      <dgm:spPr/>
      <dgm:t>
        <a:bodyPr/>
        <a:lstStyle/>
        <a:p>
          <a:endParaRPr lang="en-IN"/>
        </a:p>
      </dgm:t>
    </dgm:pt>
    <dgm:pt modelId="{DA28EB21-0D53-4810-8A0C-C18F767B0729}">
      <dgm:prSet phldrT="[Text]"/>
      <dgm:spPr/>
      <dgm:t>
        <a:bodyPr/>
        <a:lstStyle/>
        <a:p>
          <a:r>
            <a:rPr lang="en-US" dirty="0"/>
            <a:t>KURTOSIS</a:t>
          </a:r>
          <a:endParaRPr lang="en-IN" dirty="0"/>
        </a:p>
      </dgm:t>
    </dgm:pt>
    <dgm:pt modelId="{003505B8-31E7-47CE-B31C-022A092DC225}" type="parTrans" cxnId="{E20CF102-F54C-45C4-A40A-720A414EB448}">
      <dgm:prSet/>
      <dgm:spPr/>
      <dgm:t>
        <a:bodyPr/>
        <a:lstStyle/>
        <a:p>
          <a:endParaRPr lang="en-IN"/>
        </a:p>
      </dgm:t>
    </dgm:pt>
    <dgm:pt modelId="{0105C133-87B7-4113-9556-22BBA5FD4234}" type="sibTrans" cxnId="{E20CF102-F54C-45C4-A40A-720A414EB448}">
      <dgm:prSet/>
      <dgm:spPr/>
      <dgm:t>
        <a:bodyPr/>
        <a:lstStyle/>
        <a:p>
          <a:endParaRPr lang="en-IN"/>
        </a:p>
      </dgm:t>
    </dgm:pt>
    <dgm:pt modelId="{F0682577-7162-4043-8A61-587543771973}" type="pres">
      <dgm:prSet presAssocID="{A989B402-7ACD-47D4-8110-12D5E766861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A035638-E41A-479F-9382-17BD207C17A1}" type="pres">
      <dgm:prSet presAssocID="{BD5B57B9-73CD-45AB-88E1-2681A5944E4B}" presName="hierRoot1" presStyleCnt="0">
        <dgm:presLayoutVars>
          <dgm:hierBranch val="init"/>
        </dgm:presLayoutVars>
      </dgm:prSet>
      <dgm:spPr/>
    </dgm:pt>
    <dgm:pt modelId="{CF6FBD05-1117-4AF7-BD2F-85F29B33DBD4}" type="pres">
      <dgm:prSet presAssocID="{BD5B57B9-73CD-45AB-88E1-2681A5944E4B}" presName="rootComposite1" presStyleCnt="0"/>
      <dgm:spPr/>
    </dgm:pt>
    <dgm:pt modelId="{D1149AB6-BC96-4C0D-AF13-A42301E55FBE}" type="pres">
      <dgm:prSet presAssocID="{BD5B57B9-73CD-45AB-88E1-2681A5944E4B}" presName="rootText1" presStyleLbl="node0" presStyleIdx="0" presStyleCnt="1">
        <dgm:presLayoutVars>
          <dgm:chPref val="3"/>
        </dgm:presLayoutVars>
      </dgm:prSet>
      <dgm:spPr/>
    </dgm:pt>
    <dgm:pt modelId="{221E7EE3-B98B-42D9-A64D-1E15BCD5F41D}" type="pres">
      <dgm:prSet presAssocID="{BD5B57B9-73CD-45AB-88E1-2681A5944E4B}" presName="rootConnector1" presStyleLbl="node1" presStyleIdx="0" presStyleCnt="0"/>
      <dgm:spPr/>
    </dgm:pt>
    <dgm:pt modelId="{93AB3400-BC8F-4BD1-B559-48070FC9C05B}" type="pres">
      <dgm:prSet presAssocID="{BD5B57B9-73CD-45AB-88E1-2681A5944E4B}" presName="hierChild2" presStyleCnt="0"/>
      <dgm:spPr/>
    </dgm:pt>
    <dgm:pt modelId="{78ABEDC5-9DE1-44A4-9D7A-A26FA71B3BE9}" type="pres">
      <dgm:prSet presAssocID="{C45E243D-6726-48A3-BF70-09491E635F9C}" presName="Name37" presStyleLbl="parChTrans1D2" presStyleIdx="0" presStyleCnt="2"/>
      <dgm:spPr/>
    </dgm:pt>
    <dgm:pt modelId="{E89227BE-B302-4E59-B865-3733B7E27FAF}" type="pres">
      <dgm:prSet presAssocID="{434B1412-4437-4EC3-82BA-3840947D4702}" presName="hierRoot2" presStyleCnt="0">
        <dgm:presLayoutVars>
          <dgm:hierBranch val="init"/>
        </dgm:presLayoutVars>
      </dgm:prSet>
      <dgm:spPr/>
    </dgm:pt>
    <dgm:pt modelId="{9688A61B-FCB3-4231-95E4-D7AE5BA36474}" type="pres">
      <dgm:prSet presAssocID="{434B1412-4437-4EC3-82BA-3840947D4702}" presName="rootComposite" presStyleCnt="0"/>
      <dgm:spPr/>
    </dgm:pt>
    <dgm:pt modelId="{F04E609D-6904-4536-A5E5-736AEADA2841}" type="pres">
      <dgm:prSet presAssocID="{434B1412-4437-4EC3-82BA-3840947D4702}" presName="rootText" presStyleLbl="node2" presStyleIdx="0" presStyleCnt="2">
        <dgm:presLayoutVars>
          <dgm:chPref val="3"/>
        </dgm:presLayoutVars>
      </dgm:prSet>
      <dgm:spPr/>
    </dgm:pt>
    <dgm:pt modelId="{96057677-769A-4F02-802E-CD6A225C90E3}" type="pres">
      <dgm:prSet presAssocID="{434B1412-4437-4EC3-82BA-3840947D4702}" presName="rootConnector" presStyleLbl="node2" presStyleIdx="0" presStyleCnt="2"/>
      <dgm:spPr/>
    </dgm:pt>
    <dgm:pt modelId="{A0F516ED-A1C1-450A-984A-B2BCFB2A8615}" type="pres">
      <dgm:prSet presAssocID="{434B1412-4437-4EC3-82BA-3840947D4702}" presName="hierChild4" presStyleCnt="0"/>
      <dgm:spPr/>
    </dgm:pt>
    <dgm:pt modelId="{ECD29E7A-A7EC-467F-A851-C025D5C77CAD}" type="pres">
      <dgm:prSet presAssocID="{434B1412-4437-4EC3-82BA-3840947D4702}" presName="hierChild5" presStyleCnt="0"/>
      <dgm:spPr/>
    </dgm:pt>
    <dgm:pt modelId="{097DDAAC-B1C8-41A5-9BC6-54F46ACC8C8C}" type="pres">
      <dgm:prSet presAssocID="{003505B8-31E7-47CE-B31C-022A092DC225}" presName="Name37" presStyleLbl="parChTrans1D2" presStyleIdx="1" presStyleCnt="2"/>
      <dgm:spPr/>
    </dgm:pt>
    <dgm:pt modelId="{6422E4CB-666C-4FA5-BF4B-B7F924BC62C6}" type="pres">
      <dgm:prSet presAssocID="{DA28EB21-0D53-4810-8A0C-C18F767B0729}" presName="hierRoot2" presStyleCnt="0">
        <dgm:presLayoutVars>
          <dgm:hierBranch val="init"/>
        </dgm:presLayoutVars>
      </dgm:prSet>
      <dgm:spPr/>
    </dgm:pt>
    <dgm:pt modelId="{E0F67947-327F-4F19-808F-2FC815BBCAE6}" type="pres">
      <dgm:prSet presAssocID="{DA28EB21-0D53-4810-8A0C-C18F767B0729}" presName="rootComposite" presStyleCnt="0"/>
      <dgm:spPr/>
    </dgm:pt>
    <dgm:pt modelId="{06790772-82B7-446F-BA90-85FED96E89DF}" type="pres">
      <dgm:prSet presAssocID="{DA28EB21-0D53-4810-8A0C-C18F767B0729}" presName="rootText" presStyleLbl="node2" presStyleIdx="1" presStyleCnt="2">
        <dgm:presLayoutVars>
          <dgm:chPref val="3"/>
        </dgm:presLayoutVars>
      </dgm:prSet>
      <dgm:spPr/>
    </dgm:pt>
    <dgm:pt modelId="{975F60B2-CB93-45E4-AA38-479867ED13B4}" type="pres">
      <dgm:prSet presAssocID="{DA28EB21-0D53-4810-8A0C-C18F767B0729}" presName="rootConnector" presStyleLbl="node2" presStyleIdx="1" presStyleCnt="2"/>
      <dgm:spPr/>
    </dgm:pt>
    <dgm:pt modelId="{4D89333A-5A33-4B68-A3A6-5E698AE3EE9D}" type="pres">
      <dgm:prSet presAssocID="{DA28EB21-0D53-4810-8A0C-C18F767B0729}" presName="hierChild4" presStyleCnt="0"/>
      <dgm:spPr/>
    </dgm:pt>
    <dgm:pt modelId="{34984716-33A9-4B2F-9E00-0B2A56AFF99F}" type="pres">
      <dgm:prSet presAssocID="{DA28EB21-0D53-4810-8A0C-C18F767B0729}" presName="hierChild5" presStyleCnt="0"/>
      <dgm:spPr/>
    </dgm:pt>
    <dgm:pt modelId="{EDE4986D-0DD9-4096-B638-FD9D776E6C88}" type="pres">
      <dgm:prSet presAssocID="{BD5B57B9-73CD-45AB-88E1-2681A5944E4B}" presName="hierChild3" presStyleCnt="0"/>
      <dgm:spPr/>
    </dgm:pt>
  </dgm:ptLst>
  <dgm:cxnLst>
    <dgm:cxn modelId="{F47F5001-D28D-4903-8ECC-A77A1F00CFDE}" type="presOf" srcId="{DA28EB21-0D53-4810-8A0C-C18F767B0729}" destId="{06790772-82B7-446F-BA90-85FED96E89DF}" srcOrd="0" destOrd="0" presId="urn:microsoft.com/office/officeart/2005/8/layout/orgChart1"/>
    <dgm:cxn modelId="{E20CF102-F54C-45C4-A40A-720A414EB448}" srcId="{BD5B57B9-73CD-45AB-88E1-2681A5944E4B}" destId="{DA28EB21-0D53-4810-8A0C-C18F767B0729}" srcOrd="1" destOrd="0" parTransId="{003505B8-31E7-47CE-B31C-022A092DC225}" sibTransId="{0105C133-87B7-4113-9556-22BBA5FD4234}"/>
    <dgm:cxn modelId="{28C6E11B-9F12-4485-9E07-B664E1754F2D}" srcId="{BD5B57B9-73CD-45AB-88E1-2681A5944E4B}" destId="{434B1412-4437-4EC3-82BA-3840947D4702}" srcOrd="0" destOrd="0" parTransId="{C45E243D-6726-48A3-BF70-09491E635F9C}" sibTransId="{37F53499-D475-4250-BE4C-CE52FA6B051B}"/>
    <dgm:cxn modelId="{B72B9B38-BF7F-4309-BE1F-78C11892AC7F}" type="presOf" srcId="{434B1412-4437-4EC3-82BA-3840947D4702}" destId="{96057677-769A-4F02-802E-CD6A225C90E3}" srcOrd="1" destOrd="0" presId="urn:microsoft.com/office/officeart/2005/8/layout/orgChart1"/>
    <dgm:cxn modelId="{68069F3A-F217-4DFD-9A98-B611894E88DE}" type="presOf" srcId="{C45E243D-6726-48A3-BF70-09491E635F9C}" destId="{78ABEDC5-9DE1-44A4-9D7A-A26FA71B3BE9}" srcOrd="0" destOrd="0" presId="urn:microsoft.com/office/officeart/2005/8/layout/orgChart1"/>
    <dgm:cxn modelId="{A9821849-E762-4EC3-B206-77ACC06568AC}" type="presOf" srcId="{BD5B57B9-73CD-45AB-88E1-2681A5944E4B}" destId="{D1149AB6-BC96-4C0D-AF13-A42301E55FBE}" srcOrd="0" destOrd="0" presId="urn:microsoft.com/office/officeart/2005/8/layout/orgChart1"/>
    <dgm:cxn modelId="{94975859-295B-4EE2-92A3-BD01AD526FF2}" type="presOf" srcId="{003505B8-31E7-47CE-B31C-022A092DC225}" destId="{097DDAAC-B1C8-41A5-9BC6-54F46ACC8C8C}" srcOrd="0" destOrd="0" presId="urn:microsoft.com/office/officeart/2005/8/layout/orgChart1"/>
    <dgm:cxn modelId="{B84E799C-124B-46A4-BAFE-A3BF050C182D}" srcId="{A989B402-7ACD-47D4-8110-12D5E766861B}" destId="{BD5B57B9-73CD-45AB-88E1-2681A5944E4B}" srcOrd="0" destOrd="0" parTransId="{95CE98F4-069E-4084-B1F6-64ECC23D7673}" sibTransId="{EE0FF7CB-1E51-4D37-8511-2DB053A9057F}"/>
    <dgm:cxn modelId="{4B445FA8-6642-4BE9-B1E4-A4DABCB910D5}" type="presOf" srcId="{A989B402-7ACD-47D4-8110-12D5E766861B}" destId="{F0682577-7162-4043-8A61-587543771973}" srcOrd="0" destOrd="0" presId="urn:microsoft.com/office/officeart/2005/8/layout/orgChart1"/>
    <dgm:cxn modelId="{D8DD1AD5-F776-49F2-B0CC-FAC92D2D0612}" type="presOf" srcId="{DA28EB21-0D53-4810-8A0C-C18F767B0729}" destId="{975F60B2-CB93-45E4-AA38-479867ED13B4}" srcOrd="1" destOrd="0" presId="urn:microsoft.com/office/officeart/2005/8/layout/orgChart1"/>
    <dgm:cxn modelId="{B04F3CDA-3BA3-48D6-884F-B83891C9AC07}" type="presOf" srcId="{BD5B57B9-73CD-45AB-88E1-2681A5944E4B}" destId="{221E7EE3-B98B-42D9-A64D-1E15BCD5F41D}" srcOrd="1" destOrd="0" presId="urn:microsoft.com/office/officeart/2005/8/layout/orgChart1"/>
    <dgm:cxn modelId="{9C9384E4-A0BC-4D96-991D-71F9DCC405B3}" type="presOf" srcId="{434B1412-4437-4EC3-82BA-3840947D4702}" destId="{F04E609D-6904-4536-A5E5-736AEADA2841}" srcOrd="0" destOrd="0" presId="urn:microsoft.com/office/officeart/2005/8/layout/orgChart1"/>
    <dgm:cxn modelId="{550FFBE7-F40D-4EAC-822A-EBAA9DE68A7A}" type="presParOf" srcId="{F0682577-7162-4043-8A61-587543771973}" destId="{7A035638-E41A-479F-9382-17BD207C17A1}" srcOrd="0" destOrd="0" presId="urn:microsoft.com/office/officeart/2005/8/layout/orgChart1"/>
    <dgm:cxn modelId="{8069ADAF-1250-4149-BCE9-F28AE5C0931E}" type="presParOf" srcId="{7A035638-E41A-479F-9382-17BD207C17A1}" destId="{CF6FBD05-1117-4AF7-BD2F-85F29B33DBD4}" srcOrd="0" destOrd="0" presId="urn:microsoft.com/office/officeart/2005/8/layout/orgChart1"/>
    <dgm:cxn modelId="{27923EC4-F011-4A43-B58A-28892D1151E0}" type="presParOf" srcId="{CF6FBD05-1117-4AF7-BD2F-85F29B33DBD4}" destId="{D1149AB6-BC96-4C0D-AF13-A42301E55FBE}" srcOrd="0" destOrd="0" presId="urn:microsoft.com/office/officeart/2005/8/layout/orgChart1"/>
    <dgm:cxn modelId="{245D064F-5BDC-435B-AB58-C9886EEAEE63}" type="presParOf" srcId="{CF6FBD05-1117-4AF7-BD2F-85F29B33DBD4}" destId="{221E7EE3-B98B-42D9-A64D-1E15BCD5F41D}" srcOrd="1" destOrd="0" presId="urn:microsoft.com/office/officeart/2005/8/layout/orgChart1"/>
    <dgm:cxn modelId="{B3FE1870-E28A-47F8-A84E-E45D7268F6CF}" type="presParOf" srcId="{7A035638-E41A-479F-9382-17BD207C17A1}" destId="{93AB3400-BC8F-4BD1-B559-48070FC9C05B}" srcOrd="1" destOrd="0" presId="urn:microsoft.com/office/officeart/2005/8/layout/orgChart1"/>
    <dgm:cxn modelId="{ED88F807-CB14-46A9-A2DB-B5ABD31CC16F}" type="presParOf" srcId="{93AB3400-BC8F-4BD1-B559-48070FC9C05B}" destId="{78ABEDC5-9DE1-44A4-9D7A-A26FA71B3BE9}" srcOrd="0" destOrd="0" presId="urn:microsoft.com/office/officeart/2005/8/layout/orgChart1"/>
    <dgm:cxn modelId="{82B60713-13A8-46E0-95D7-B59DDFC422B7}" type="presParOf" srcId="{93AB3400-BC8F-4BD1-B559-48070FC9C05B}" destId="{E89227BE-B302-4E59-B865-3733B7E27FAF}" srcOrd="1" destOrd="0" presId="urn:microsoft.com/office/officeart/2005/8/layout/orgChart1"/>
    <dgm:cxn modelId="{49DD2092-B7EC-4187-B52A-A1CCB61A2DB3}" type="presParOf" srcId="{E89227BE-B302-4E59-B865-3733B7E27FAF}" destId="{9688A61B-FCB3-4231-95E4-D7AE5BA36474}" srcOrd="0" destOrd="0" presId="urn:microsoft.com/office/officeart/2005/8/layout/orgChart1"/>
    <dgm:cxn modelId="{8085B2C1-6E62-4072-855D-409C7FEAF9B8}" type="presParOf" srcId="{9688A61B-FCB3-4231-95E4-D7AE5BA36474}" destId="{F04E609D-6904-4536-A5E5-736AEADA2841}" srcOrd="0" destOrd="0" presId="urn:microsoft.com/office/officeart/2005/8/layout/orgChart1"/>
    <dgm:cxn modelId="{DB89E350-B134-4222-BC05-5852F0C01428}" type="presParOf" srcId="{9688A61B-FCB3-4231-95E4-D7AE5BA36474}" destId="{96057677-769A-4F02-802E-CD6A225C90E3}" srcOrd="1" destOrd="0" presId="urn:microsoft.com/office/officeart/2005/8/layout/orgChart1"/>
    <dgm:cxn modelId="{E9DE765D-33E7-474C-B65F-DD56FDE306F3}" type="presParOf" srcId="{E89227BE-B302-4E59-B865-3733B7E27FAF}" destId="{A0F516ED-A1C1-450A-984A-B2BCFB2A8615}" srcOrd="1" destOrd="0" presId="urn:microsoft.com/office/officeart/2005/8/layout/orgChart1"/>
    <dgm:cxn modelId="{5EA95CA2-C733-42FB-8799-53E34D7B3C9F}" type="presParOf" srcId="{E89227BE-B302-4E59-B865-3733B7E27FAF}" destId="{ECD29E7A-A7EC-467F-A851-C025D5C77CAD}" srcOrd="2" destOrd="0" presId="urn:microsoft.com/office/officeart/2005/8/layout/orgChart1"/>
    <dgm:cxn modelId="{C1460CB6-2936-4ED3-9FD2-DC7000D9680A}" type="presParOf" srcId="{93AB3400-BC8F-4BD1-B559-48070FC9C05B}" destId="{097DDAAC-B1C8-41A5-9BC6-54F46ACC8C8C}" srcOrd="2" destOrd="0" presId="urn:microsoft.com/office/officeart/2005/8/layout/orgChart1"/>
    <dgm:cxn modelId="{67519927-0AC7-4447-99F7-8ABF24030D6E}" type="presParOf" srcId="{93AB3400-BC8F-4BD1-B559-48070FC9C05B}" destId="{6422E4CB-666C-4FA5-BF4B-B7F924BC62C6}" srcOrd="3" destOrd="0" presId="urn:microsoft.com/office/officeart/2005/8/layout/orgChart1"/>
    <dgm:cxn modelId="{CE06DF0D-A369-44B5-A7B7-BCE2D4E2AD50}" type="presParOf" srcId="{6422E4CB-666C-4FA5-BF4B-B7F924BC62C6}" destId="{E0F67947-327F-4F19-808F-2FC815BBCAE6}" srcOrd="0" destOrd="0" presId="urn:microsoft.com/office/officeart/2005/8/layout/orgChart1"/>
    <dgm:cxn modelId="{855669E1-1D0E-4B96-8B18-D54E4E0914AD}" type="presParOf" srcId="{E0F67947-327F-4F19-808F-2FC815BBCAE6}" destId="{06790772-82B7-446F-BA90-85FED96E89DF}" srcOrd="0" destOrd="0" presId="urn:microsoft.com/office/officeart/2005/8/layout/orgChart1"/>
    <dgm:cxn modelId="{6895934C-6440-47EC-BF73-861091D383B5}" type="presParOf" srcId="{E0F67947-327F-4F19-808F-2FC815BBCAE6}" destId="{975F60B2-CB93-45E4-AA38-479867ED13B4}" srcOrd="1" destOrd="0" presId="urn:microsoft.com/office/officeart/2005/8/layout/orgChart1"/>
    <dgm:cxn modelId="{63A9931A-84A0-4888-A4D7-1C27C1AEBCCD}" type="presParOf" srcId="{6422E4CB-666C-4FA5-BF4B-B7F924BC62C6}" destId="{4D89333A-5A33-4B68-A3A6-5E698AE3EE9D}" srcOrd="1" destOrd="0" presId="urn:microsoft.com/office/officeart/2005/8/layout/orgChart1"/>
    <dgm:cxn modelId="{6918F91C-47E6-401D-98C2-C25CCC0A3CA2}" type="presParOf" srcId="{6422E4CB-666C-4FA5-BF4B-B7F924BC62C6}" destId="{34984716-33A9-4B2F-9E00-0B2A56AFF99F}" srcOrd="2" destOrd="0" presId="urn:microsoft.com/office/officeart/2005/8/layout/orgChart1"/>
    <dgm:cxn modelId="{CFD01311-B1F0-4C24-B32F-F076B27AB70D}" type="presParOf" srcId="{7A035638-E41A-479F-9382-17BD207C17A1}" destId="{EDE4986D-0DD9-4096-B638-FD9D776E6C8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DAB324-F835-49D6-AD98-E6372792C44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84A3959-6280-4F2C-BE76-0B27ECB4F5FA}">
      <dgm:prSet/>
      <dgm:spPr/>
      <dgm:t>
        <a:bodyPr/>
        <a:lstStyle/>
        <a:p>
          <a:r>
            <a:rPr lang="en-US" dirty="0"/>
            <a:t>Removed Irrelevant columns </a:t>
          </a:r>
        </a:p>
      </dgm:t>
    </dgm:pt>
    <dgm:pt modelId="{5A66E65C-3D0E-41C7-A78B-9F1D34A24F1E}" type="parTrans" cxnId="{D5DBAF36-3114-4199-B33C-7A228419206F}">
      <dgm:prSet/>
      <dgm:spPr/>
      <dgm:t>
        <a:bodyPr/>
        <a:lstStyle/>
        <a:p>
          <a:endParaRPr lang="en-US"/>
        </a:p>
      </dgm:t>
    </dgm:pt>
    <dgm:pt modelId="{0F242868-F61B-488B-BC7F-8CA87262A9EC}" type="sibTrans" cxnId="{D5DBAF36-3114-4199-B33C-7A228419206F}">
      <dgm:prSet/>
      <dgm:spPr/>
      <dgm:t>
        <a:bodyPr/>
        <a:lstStyle/>
        <a:p>
          <a:endParaRPr lang="en-US"/>
        </a:p>
      </dgm:t>
    </dgm:pt>
    <dgm:pt modelId="{17087663-81BD-4F22-B4E9-3B242E3489D5}">
      <dgm:prSet/>
      <dgm:spPr/>
      <dgm:t>
        <a:bodyPr/>
        <a:lstStyle/>
        <a:p>
          <a:r>
            <a:rPr lang="en-US" dirty="0"/>
            <a:t>Changed Datatypes</a:t>
          </a:r>
        </a:p>
      </dgm:t>
    </dgm:pt>
    <dgm:pt modelId="{1BD58429-8ABE-4D0E-AD7B-C2F93680E0D6}" type="parTrans" cxnId="{54B6328E-7DE9-4257-9455-947EC9FE1289}">
      <dgm:prSet/>
      <dgm:spPr/>
      <dgm:t>
        <a:bodyPr/>
        <a:lstStyle/>
        <a:p>
          <a:endParaRPr lang="en-US"/>
        </a:p>
      </dgm:t>
    </dgm:pt>
    <dgm:pt modelId="{CBB8E863-0255-4649-BF5A-E1F6FD416239}" type="sibTrans" cxnId="{54B6328E-7DE9-4257-9455-947EC9FE1289}">
      <dgm:prSet/>
      <dgm:spPr/>
      <dgm:t>
        <a:bodyPr/>
        <a:lstStyle/>
        <a:p>
          <a:endParaRPr lang="en-US"/>
        </a:p>
      </dgm:t>
    </dgm:pt>
    <dgm:pt modelId="{B905A5F4-AE00-422D-BD20-76D5245D7D1C}">
      <dgm:prSet/>
      <dgm:spPr/>
      <dgm:t>
        <a:bodyPr/>
        <a:lstStyle/>
        <a:p>
          <a:r>
            <a:rPr lang="en-US"/>
            <a:t>Replacing null values with median for numerical column and with mode for categorical column</a:t>
          </a:r>
        </a:p>
      </dgm:t>
    </dgm:pt>
    <dgm:pt modelId="{E1EFFD24-07B3-4E69-8151-C955EE213819}" type="parTrans" cxnId="{57A4393F-2BA2-46F9-ABDF-BA45F2D48940}">
      <dgm:prSet/>
      <dgm:spPr/>
      <dgm:t>
        <a:bodyPr/>
        <a:lstStyle/>
        <a:p>
          <a:endParaRPr lang="en-US"/>
        </a:p>
      </dgm:t>
    </dgm:pt>
    <dgm:pt modelId="{C1053A4F-A0B1-418A-B906-55E724883927}" type="sibTrans" cxnId="{57A4393F-2BA2-46F9-ABDF-BA45F2D48940}">
      <dgm:prSet/>
      <dgm:spPr/>
      <dgm:t>
        <a:bodyPr/>
        <a:lstStyle/>
        <a:p>
          <a:endParaRPr lang="en-US"/>
        </a:p>
      </dgm:t>
    </dgm:pt>
    <dgm:pt modelId="{F270C108-BB15-43CD-91B1-C353A9BC12C1}">
      <dgm:prSet/>
      <dgm:spPr/>
      <dgm:t>
        <a:bodyPr/>
        <a:lstStyle/>
        <a:p>
          <a:r>
            <a:rPr lang="en-US"/>
            <a:t>Replacing similar values with single value</a:t>
          </a:r>
        </a:p>
      </dgm:t>
    </dgm:pt>
    <dgm:pt modelId="{DD4AEBC2-D6EE-4BCB-94EB-A81DF1ACF032}" type="parTrans" cxnId="{BE40D1FA-6CAD-4C97-9477-6CD301B1D785}">
      <dgm:prSet/>
      <dgm:spPr/>
      <dgm:t>
        <a:bodyPr/>
        <a:lstStyle/>
        <a:p>
          <a:endParaRPr lang="en-US"/>
        </a:p>
      </dgm:t>
    </dgm:pt>
    <dgm:pt modelId="{C3A4AE2C-0CFA-48B7-BC34-9B2FC3A7CF20}" type="sibTrans" cxnId="{BE40D1FA-6CAD-4C97-9477-6CD301B1D785}">
      <dgm:prSet/>
      <dgm:spPr/>
      <dgm:t>
        <a:bodyPr/>
        <a:lstStyle/>
        <a:p>
          <a:endParaRPr lang="en-US"/>
        </a:p>
      </dgm:t>
    </dgm:pt>
    <dgm:pt modelId="{24CBB68F-EB7D-4A60-9B46-A2262145347F}" type="pres">
      <dgm:prSet presAssocID="{5BDAB324-F835-49D6-AD98-E6372792C449}" presName="outerComposite" presStyleCnt="0">
        <dgm:presLayoutVars>
          <dgm:chMax val="5"/>
          <dgm:dir/>
          <dgm:resizeHandles val="exact"/>
        </dgm:presLayoutVars>
      </dgm:prSet>
      <dgm:spPr/>
    </dgm:pt>
    <dgm:pt modelId="{E3FC5D67-EDDD-4464-81CF-3350BF78598E}" type="pres">
      <dgm:prSet presAssocID="{5BDAB324-F835-49D6-AD98-E6372792C449}" presName="dummyMaxCanvas" presStyleCnt="0">
        <dgm:presLayoutVars/>
      </dgm:prSet>
      <dgm:spPr/>
    </dgm:pt>
    <dgm:pt modelId="{2A0E7B0B-4929-427A-9896-78516B120F00}" type="pres">
      <dgm:prSet presAssocID="{5BDAB324-F835-49D6-AD98-E6372792C449}" presName="FourNodes_1" presStyleLbl="node1" presStyleIdx="0" presStyleCnt="4" custLinFactNeighborX="-116">
        <dgm:presLayoutVars>
          <dgm:bulletEnabled val="1"/>
        </dgm:presLayoutVars>
      </dgm:prSet>
      <dgm:spPr/>
    </dgm:pt>
    <dgm:pt modelId="{A2D76DC7-6B77-4E70-85A1-065A73210067}" type="pres">
      <dgm:prSet presAssocID="{5BDAB324-F835-49D6-AD98-E6372792C449}" presName="FourNodes_2" presStyleLbl="node1" presStyleIdx="1" presStyleCnt="4">
        <dgm:presLayoutVars>
          <dgm:bulletEnabled val="1"/>
        </dgm:presLayoutVars>
      </dgm:prSet>
      <dgm:spPr/>
    </dgm:pt>
    <dgm:pt modelId="{8062FCF5-6454-449F-B828-C91164C841FF}" type="pres">
      <dgm:prSet presAssocID="{5BDAB324-F835-49D6-AD98-E6372792C449}" presName="FourNodes_3" presStyleLbl="node1" presStyleIdx="2" presStyleCnt="4">
        <dgm:presLayoutVars>
          <dgm:bulletEnabled val="1"/>
        </dgm:presLayoutVars>
      </dgm:prSet>
      <dgm:spPr/>
    </dgm:pt>
    <dgm:pt modelId="{7E221C72-AFFA-42E4-AEA4-FD5F739EE603}" type="pres">
      <dgm:prSet presAssocID="{5BDAB324-F835-49D6-AD98-E6372792C449}" presName="FourNodes_4" presStyleLbl="node1" presStyleIdx="3" presStyleCnt="4">
        <dgm:presLayoutVars>
          <dgm:bulletEnabled val="1"/>
        </dgm:presLayoutVars>
      </dgm:prSet>
      <dgm:spPr/>
    </dgm:pt>
    <dgm:pt modelId="{F5E75554-4C93-453D-9D43-63D32471FB49}" type="pres">
      <dgm:prSet presAssocID="{5BDAB324-F835-49D6-AD98-E6372792C449}" presName="FourConn_1-2" presStyleLbl="fgAccFollowNode1" presStyleIdx="0" presStyleCnt="3">
        <dgm:presLayoutVars>
          <dgm:bulletEnabled val="1"/>
        </dgm:presLayoutVars>
      </dgm:prSet>
      <dgm:spPr/>
    </dgm:pt>
    <dgm:pt modelId="{41264BD9-4EFB-4B77-B32D-E94A58AF606B}" type="pres">
      <dgm:prSet presAssocID="{5BDAB324-F835-49D6-AD98-E6372792C449}" presName="FourConn_2-3" presStyleLbl="fgAccFollowNode1" presStyleIdx="1" presStyleCnt="3">
        <dgm:presLayoutVars>
          <dgm:bulletEnabled val="1"/>
        </dgm:presLayoutVars>
      </dgm:prSet>
      <dgm:spPr/>
    </dgm:pt>
    <dgm:pt modelId="{73216F33-D4C0-4C52-A11B-6E742797B636}" type="pres">
      <dgm:prSet presAssocID="{5BDAB324-F835-49D6-AD98-E6372792C449}" presName="FourConn_3-4" presStyleLbl="fgAccFollowNode1" presStyleIdx="2" presStyleCnt="3">
        <dgm:presLayoutVars>
          <dgm:bulletEnabled val="1"/>
        </dgm:presLayoutVars>
      </dgm:prSet>
      <dgm:spPr/>
    </dgm:pt>
    <dgm:pt modelId="{CEBBACD0-A6DF-442D-9F63-E78C5383FD1E}" type="pres">
      <dgm:prSet presAssocID="{5BDAB324-F835-49D6-AD98-E6372792C449}" presName="FourNodes_1_text" presStyleLbl="node1" presStyleIdx="3" presStyleCnt="4">
        <dgm:presLayoutVars>
          <dgm:bulletEnabled val="1"/>
        </dgm:presLayoutVars>
      </dgm:prSet>
      <dgm:spPr/>
    </dgm:pt>
    <dgm:pt modelId="{940D07F0-BB14-432B-873B-6F54A263175D}" type="pres">
      <dgm:prSet presAssocID="{5BDAB324-F835-49D6-AD98-E6372792C449}" presName="FourNodes_2_text" presStyleLbl="node1" presStyleIdx="3" presStyleCnt="4">
        <dgm:presLayoutVars>
          <dgm:bulletEnabled val="1"/>
        </dgm:presLayoutVars>
      </dgm:prSet>
      <dgm:spPr/>
    </dgm:pt>
    <dgm:pt modelId="{1CC9F971-1DF6-4243-BAC2-333E635F6EB9}" type="pres">
      <dgm:prSet presAssocID="{5BDAB324-F835-49D6-AD98-E6372792C449}" presName="FourNodes_3_text" presStyleLbl="node1" presStyleIdx="3" presStyleCnt="4">
        <dgm:presLayoutVars>
          <dgm:bulletEnabled val="1"/>
        </dgm:presLayoutVars>
      </dgm:prSet>
      <dgm:spPr/>
    </dgm:pt>
    <dgm:pt modelId="{1A00E676-78ED-4F58-BDFE-DA8CBB0A5A04}" type="pres">
      <dgm:prSet presAssocID="{5BDAB324-F835-49D6-AD98-E6372792C44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0F69924-5470-462B-B014-6D97643B85D3}" type="presOf" srcId="{F270C108-BB15-43CD-91B1-C353A9BC12C1}" destId="{1A00E676-78ED-4F58-BDFE-DA8CBB0A5A04}" srcOrd="1" destOrd="0" presId="urn:microsoft.com/office/officeart/2005/8/layout/vProcess5"/>
    <dgm:cxn modelId="{E851442C-250B-462A-9ED2-A2A70579FBAE}" type="presOf" srcId="{5BDAB324-F835-49D6-AD98-E6372792C449}" destId="{24CBB68F-EB7D-4A60-9B46-A2262145347F}" srcOrd="0" destOrd="0" presId="urn:microsoft.com/office/officeart/2005/8/layout/vProcess5"/>
    <dgm:cxn modelId="{D5DBAF36-3114-4199-B33C-7A228419206F}" srcId="{5BDAB324-F835-49D6-AD98-E6372792C449}" destId="{F84A3959-6280-4F2C-BE76-0B27ECB4F5FA}" srcOrd="0" destOrd="0" parTransId="{5A66E65C-3D0E-41C7-A78B-9F1D34A24F1E}" sibTransId="{0F242868-F61B-488B-BC7F-8CA87262A9EC}"/>
    <dgm:cxn modelId="{42DACF36-CD06-46AE-80EE-8B32ED208099}" type="presOf" srcId="{17087663-81BD-4F22-B4E9-3B242E3489D5}" destId="{940D07F0-BB14-432B-873B-6F54A263175D}" srcOrd="1" destOrd="0" presId="urn:microsoft.com/office/officeart/2005/8/layout/vProcess5"/>
    <dgm:cxn modelId="{57A4393F-2BA2-46F9-ABDF-BA45F2D48940}" srcId="{5BDAB324-F835-49D6-AD98-E6372792C449}" destId="{B905A5F4-AE00-422D-BD20-76D5245D7D1C}" srcOrd="2" destOrd="0" parTransId="{E1EFFD24-07B3-4E69-8151-C955EE213819}" sibTransId="{C1053A4F-A0B1-418A-B906-55E724883927}"/>
    <dgm:cxn modelId="{2A460848-F525-49F1-A060-113936C2A1EB}" type="presOf" srcId="{CBB8E863-0255-4649-BF5A-E1F6FD416239}" destId="{41264BD9-4EFB-4B77-B32D-E94A58AF606B}" srcOrd="0" destOrd="0" presId="urn:microsoft.com/office/officeart/2005/8/layout/vProcess5"/>
    <dgm:cxn modelId="{54B6328E-7DE9-4257-9455-947EC9FE1289}" srcId="{5BDAB324-F835-49D6-AD98-E6372792C449}" destId="{17087663-81BD-4F22-B4E9-3B242E3489D5}" srcOrd="1" destOrd="0" parTransId="{1BD58429-8ABE-4D0E-AD7B-C2F93680E0D6}" sibTransId="{CBB8E863-0255-4649-BF5A-E1F6FD416239}"/>
    <dgm:cxn modelId="{BFDDEF9E-2C35-4030-8CBB-52D5603CE369}" type="presOf" srcId="{F84A3959-6280-4F2C-BE76-0B27ECB4F5FA}" destId="{2A0E7B0B-4929-427A-9896-78516B120F00}" srcOrd="0" destOrd="0" presId="urn:microsoft.com/office/officeart/2005/8/layout/vProcess5"/>
    <dgm:cxn modelId="{C19ED8A3-DB8F-4592-A506-106540DA592E}" type="presOf" srcId="{B905A5F4-AE00-422D-BD20-76D5245D7D1C}" destId="{1CC9F971-1DF6-4243-BAC2-333E635F6EB9}" srcOrd="1" destOrd="0" presId="urn:microsoft.com/office/officeart/2005/8/layout/vProcess5"/>
    <dgm:cxn modelId="{E567E5AD-25CC-4C4B-9B29-A9996772781A}" type="presOf" srcId="{B905A5F4-AE00-422D-BD20-76D5245D7D1C}" destId="{8062FCF5-6454-449F-B828-C91164C841FF}" srcOrd="0" destOrd="0" presId="urn:microsoft.com/office/officeart/2005/8/layout/vProcess5"/>
    <dgm:cxn modelId="{5CAB0FBA-AC5B-4797-859E-602F48C62EA2}" type="presOf" srcId="{C1053A4F-A0B1-418A-B906-55E724883927}" destId="{73216F33-D4C0-4C52-A11B-6E742797B636}" srcOrd="0" destOrd="0" presId="urn:microsoft.com/office/officeart/2005/8/layout/vProcess5"/>
    <dgm:cxn modelId="{557E6CC6-854C-4782-A401-EFD294085DFA}" type="presOf" srcId="{F84A3959-6280-4F2C-BE76-0B27ECB4F5FA}" destId="{CEBBACD0-A6DF-442D-9F63-E78C5383FD1E}" srcOrd="1" destOrd="0" presId="urn:microsoft.com/office/officeart/2005/8/layout/vProcess5"/>
    <dgm:cxn modelId="{183906EC-C0CC-4C04-B0C3-58B7A9507A8A}" type="presOf" srcId="{17087663-81BD-4F22-B4E9-3B242E3489D5}" destId="{A2D76DC7-6B77-4E70-85A1-065A73210067}" srcOrd="0" destOrd="0" presId="urn:microsoft.com/office/officeart/2005/8/layout/vProcess5"/>
    <dgm:cxn modelId="{5FF6ECEF-46AC-4B3B-B425-9295E8A5BF80}" type="presOf" srcId="{0F242868-F61B-488B-BC7F-8CA87262A9EC}" destId="{F5E75554-4C93-453D-9D43-63D32471FB49}" srcOrd="0" destOrd="0" presId="urn:microsoft.com/office/officeart/2005/8/layout/vProcess5"/>
    <dgm:cxn modelId="{658C89F8-622C-483D-90D6-2625262AA107}" type="presOf" srcId="{F270C108-BB15-43CD-91B1-C353A9BC12C1}" destId="{7E221C72-AFFA-42E4-AEA4-FD5F739EE603}" srcOrd="0" destOrd="0" presId="urn:microsoft.com/office/officeart/2005/8/layout/vProcess5"/>
    <dgm:cxn modelId="{BE40D1FA-6CAD-4C97-9477-6CD301B1D785}" srcId="{5BDAB324-F835-49D6-AD98-E6372792C449}" destId="{F270C108-BB15-43CD-91B1-C353A9BC12C1}" srcOrd="3" destOrd="0" parTransId="{DD4AEBC2-D6EE-4BCB-94EB-A81DF1ACF032}" sibTransId="{C3A4AE2C-0CFA-48B7-BC34-9B2FC3A7CF20}"/>
    <dgm:cxn modelId="{C3B35BC7-B76F-4015-BA4D-C8AD7DFABF06}" type="presParOf" srcId="{24CBB68F-EB7D-4A60-9B46-A2262145347F}" destId="{E3FC5D67-EDDD-4464-81CF-3350BF78598E}" srcOrd="0" destOrd="0" presId="urn:microsoft.com/office/officeart/2005/8/layout/vProcess5"/>
    <dgm:cxn modelId="{9110241D-9904-4F72-88D5-BE9ED521A09D}" type="presParOf" srcId="{24CBB68F-EB7D-4A60-9B46-A2262145347F}" destId="{2A0E7B0B-4929-427A-9896-78516B120F00}" srcOrd="1" destOrd="0" presId="urn:microsoft.com/office/officeart/2005/8/layout/vProcess5"/>
    <dgm:cxn modelId="{836576AD-6791-4A79-A82B-9702CFD2DD6F}" type="presParOf" srcId="{24CBB68F-EB7D-4A60-9B46-A2262145347F}" destId="{A2D76DC7-6B77-4E70-85A1-065A73210067}" srcOrd="2" destOrd="0" presId="urn:microsoft.com/office/officeart/2005/8/layout/vProcess5"/>
    <dgm:cxn modelId="{3391AB08-36F6-4BC6-A722-430588951A2A}" type="presParOf" srcId="{24CBB68F-EB7D-4A60-9B46-A2262145347F}" destId="{8062FCF5-6454-449F-B828-C91164C841FF}" srcOrd="3" destOrd="0" presId="urn:microsoft.com/office/officeart/2005/8/layout/vProcess5"/>
    <dgm:cxn modelId="{FCE0CFF9-55C2-4BDF-B10C-8C6292E32A0C}" type="presParOf" srcId="{24CBB68F-EB7D-4A60-9B46-A2262145347F}" destId="{7E221C72-AFFA-42E4-AEA4-FD5F739EE603}" srcOrd="4" destOrd="0" presId="urn:microsoft.com/office/officeart/2005/8/layout/vProcess5"/>
    <dgm:cxn modelId="{BB75B26F-8B83-4C0D-953D-8AE23ABFC891}" type="presParOf" srcId="{24CBB68F-EB7D-4A60-9B46-A2262145347F}" destId="{F5E75554-4C93-453D-9D43-63D32471FB49}" srcOrd="5" destOrd="0" presId="urn:microsoft.com/office/officeart/2005/8/layout/vProcess5"/>
    <dgm:cxn modelId="{BD8F7A7A-45A6-4E49-B0FA-4B6F12C017D9}" type="presParOf" srcId="{24CBB68F-EB7D-4A60-9B46-A2262145347F}" destId="{41264BD9-4EFB-4B77-B32D-E94A58AF606B}" srcOrd="6" destOrd="0" presId="urn:microsoft.com/office/officeart/2005/8/layout/vProcess5"/>
    <dgm:cxn modelId="{F16F7FFA-338B-4300-A3B2-4147E5A01905}" type="presParOf" srcId="{24CBB68F-EB7D-4A60-9B46-A2262145347F}" destId="{73216F33-D4C0-4C52-A11B-6E742797B636}" srcOrd="7" destOrd="0" presId="urn:microsoft.com/office/officeart/2005/8/layout/vProcess5"/>
    <dgm:cxn modelId="{C76ED67F-0C9A-48F8-8573-66EBC2D81F56}" type="presParOf" srcId="{24CBB68F-EB7D-4A60-9B46-A2262145347F}" destId="{CEBBACD0-A6DF-442D-9F63-E78C5383FD1E}" srcOrd="8" destOrd="0" presId="urn:microsoft.com/office/officeart/2005/8/layout/vProcess5"/>
    <dgm:cxn modelId="{F28BD0C3-AEF3-450C-BFD0-B78E4963EBFF}" type="presParOf" srcId="{24CBB68F-EB7D-4A60-9B46-A2262145347F}" destId="{940D07F0-BB14-432B-873B-6F54A263175D}" srcOrd="9" destOrd="0" presId="urn:microsoft.com/office/officeart/2005/8/layout/vProcess5"/>
    <dgm:cxn modelId="{E77E4062-AB78-4B78-9EF9-332331525D32}" type="presParOf" srcId="{24CBB68F-EB7D-4A60-9B46-A2262145347F}" destId="{1CC9F971-1DF6-4243-BAC2-333E635F6EB9}" srcOrd="10" destOrd="0" presId="urn:microsoft.com/office/officeart/2005/8/layout/vProcess5"/>
    <dgm:cxn modelId="{07BB73E4-69D0-42B9-9018-873420C51B0B}" type="presParOf" srcId="{24CBB68F-EB7D-4A60-9B46-A2262145347F}" destId="{1A00E676-78ED-4F58-BDFE-DA8CBB0A5A0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D25AD-91AF-446C-AD0E-53379CB21F9C}">
      <dsp:nvSpPr>
        <dsp:cNvPr id="0" name=""/>
        <dsp:cNvSpPr/>
      </dsp:nvSpPr>
      <dsp:spPr>
        <a:xfrm>
          <a:off x="5029199" y="1554220"/>
          <a:ext cx="2220372" cy="652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173"/>
              </a:lnTo>
              <a:lnTo>
                <a:pt x="2220372" y="326173"/>
              </a:lnTo>
              <a:lnTo>
                <a:pt x="2220372" y="652347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93B1FF-439B-479C-AB81-3E28D77736BF}">
      <dsp:nvSpPr>
        <dsp:cNvPr id="0" name=""/>
        <dsp:cNvSpPr/>
      </dsp:nvSpPr>
      <dsp:spPr>
        <a:xfrm>
          <a:off x="3149818" y="1554220"/>
          <a:ext cx="1879381" cy="652347"/>
        </a:xfrm>
        <a:custGeom>
          <a:avLst/>
          <a:gdLst/>
          <a:ahLst/>
          <a:cxnLst/>
          <a:rect l="0" t="0" r="0" b="0"/>
          <a:pathLst>
            <a:path>
              <a:moveTo>
                <a:pt x="1879381" y="0"/>
              </a:moveTo>
              <a:lnTo>
                <a:pt x="1879381" y="326173"/>
              </a:lnTo>
              <a:lnTo>
                <a:pt x="0" y="326173"/>
              </a:lnTo>
              <a:lnTo>
                <a:pt x="0" y="652347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8CFB96-3AB2-4A99-A5ED-BF3F05EF3C62}">
      <dsp:nvSpPr>
        <dsp:cNvPr id="0" name=""/>
        <dsp:cNvSpPr/>
      </dsp:nvSpPr>
      <dsp:spPr>
        <a:xfrm>
          <a:off x="3475992" y="1012"/>
          <a:ext cx="3106415" cy="15532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STATISTICS</a:t>
          </a:r>
          <a:endParaRPr lang="en-IN" sz="4200" kern="1200" dirty="0"/>
        </a:p>
      </dsp:txBody>
      <dsp:txXfrm>
        <a:off x="3475992" y="1012"/>
        <a:ext cx="3106415" cy="1553207"/>
      </dsp:txXfrm>
    </dsp:sp>
    <dsp:sp modelId="{5046F5C2-8803-448D-97A9-8CF4032F6989}">
      <dsp:nvSpPr>
        <dsp:cNvPr id="0" name=""/>
        <dsp:cNvSpPr/>
      </dsp:nvSpPr>
      <dsp:spPr>
        <a:xfrm>
          <a:off x="1255620" y="2206567"/>
          <a:ext cx="3788397" cy="15532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DESCRIPTIVE</a:t>
          </a:r>
          <a:endParaRPr lang="en-IN" sz="4200" kern="1200" dirty="0"/>
        </a:p>
      </dsp:txBody>
      <dsp:txXfrm>
        <a:off x="1255620" y="2206567"/>
        <a:ext cx="3788397" cy="1553207"/>
      </dsp:txXfrm>
    </dsp:sp>
    <dsp:sp modelId="{527A6352-2F6D-4CBE-ACDA-16E7583CE73C}">
      <dsp:nvSpPr>
        <dsp:cNvPr id="0" name=""/>
        <dsp:cNvSpPr/>
      </dsp:nvSpPr>
      <dsp:spPr>
        <a:xfrm>
          <a:off x="5696364" y="2206567"/>
          <a:ext cx="3106415" cy="15532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INFERENCIAL</a:t>
          </a:r>
          <a:endParaRPr lang="en-IN" sz="4200" kern="1200" dirty="0"/>
        </a:p>
      </dsp:txBody>
      <dsp:txXfrm>
        <a:off x="5696364" y="2206567"/>
        <a:ext cx="3106415" cy="15532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110D0E-BDED-4819-9E99-CF6913FEF987}">
      <dsp:nvSpPr>
        <dsp:cNvPr id="0" name=""/>
        <dsp:cNvSpPr/>
      </dsp:nvSpPr>
      <dsp:spPr>
        <a:xfrm>
          <a:off x="2717509" y="1671373"/>
          <a:ext cx="542918" cy="1167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459" y="0"/>
              </a:lnTo>
              <a:lnTo>
                <a:pt x="271459" y="1167274"/>
              </a:lnTo>
              <a:lnTo>
                <a:pt x="542918" y="1167274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46368B-51AA-43B3-8ED2-3427CF1D3CC9}">
      <dsp:nvSpPr>
        <dsp:cNvPr id="0" name=""/>
        <dsp:cNvSpPr/>
      </dsp:nvSpPr>
      <dsp:spPr>
        <a:xfrm>
          <a:off x="2717509" y="1625653"/>
          <a:ext cx="5429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918" y="4572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6F28B7-EF79-468B-9B27-E9CA8B687162}">
      <dsp:nvSpPr>
        <dsp:cNvPr id="0" name=""/>
        <dsp:cNvSpPr/>
      </dsp:nvSpPr>
      <dsp:spPr>
        <a:xfrm>
          <a:off x="2717509" y="504099"/>
          <a:ext cx="542918" cy="1167274"/>
        </a:xfrm>
        <a:custGeom>
          <a:avLst/>
          <a:gdLst/>
          <a:ahLst/>
          <a:cxnLst/>
          <a:rect l="0" t="0" r="0" b="0"/>
          <a:pathLst>
            <a:path>
              <a:moveTo>
                <a:pt x="0" y="1167274"/>
              </a:moveTo>
              <a:lnTo>
                <a:pt x="271459" y="1167274"/>
              </a:lnTo>
              <a:lnTo>
                <a:pt x="271459" y="0"/>
              </a:lnTo>
              <a:lnTo>
                <a:pt x="542918" y="0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3BF84A-22B0-4A77-850A-73F2C6F338BD}">
      <dsp:nvSpPr>
        <dsp:cNvPr id="0" name=""/>
        <dsp:cNvSpPr/>
      </dsp:nvSpPr>
      <dsp:spPr>
        <a:xfrm>
          <a:off x="2918" y="1257398"/>
          <a:ext cx="2714590" cy="8279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CENTRAL TENDENCY</a:t>
          </a:r>
          <a:endParaRPr lang="en-IN" sz="3000" kern="1200" dirty="0"/>
        </a:p>
      </dsp:txBody>
      <dsp:txXfrm>
        <a:off x="2918" y="1257398"/>
        <a:ext cx="2714590" cy="827950"/>
      </dsp:txXfrm>
    </dsp:sp>
    <dsp:sp modelId="{FFC68D49-A3A6-461B-94D9-6422CA0518BB}">
      <dsp:nvSpPr>
        <dsp:cNvPr id="0" name=""/>
        <dsp:cNvSpPr/>
      </dsp:nvSpPr>
      <dsp:spPr>
        <a:xfrm>
          <a:off x="3260428" y="90124"/>
          <a:ext cx="2714590" cy="8279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MEAN</a:t>
          </a:r>
          <a:endParaRPr lang="en-IN" sz="3000" kern="1200" dirty="0"/>
        </a:p>
      </dsp:txBody>
      <dsp:txXfrm>
        <a:off x="3260428" y="90124"/>
        <a:ext cx="2714590" cy="827950"/>
      </dsp:txXfrm>
    </dsp:sp>
    <dsp:sp modelId="{697185B9-AB9B-4691-BEDE-F61B9ABAC729}">
      <dsp:nvSpPr>
        <dsp:cNvPr id="0" name=""/>
        <dsp:cNvSpPr/>
      </dsp:nvSpPr>
      <dsp:spPr>
        <a:xfrm>
          <a:off x="3260428" y="1257398"/>
          <a:ext cx="2714590" cy="8279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MEDIAN</a:t>
          </a:r>
          <a:endParaRPr lang="en-IN" sz="3000" kern="1200" dirty="0"/>
        </a:p>
      </dsp:txBody>
      <dsp:txXfrm>
        <a:off x="3260428" y="1257398"/>
        <a:ext cx="2714590" cy="827950"/>
      </dsp:txXfrm>
    </dsp:sp>
    <dsp:sp modelId="{675C4EF8-7713-4BC1-B0B2-A741220012F3}">
      <dsp:nvSpPr>
        <dsp:cNvPr id="0" name=""/>
        <dsp:cNvSpPr/>
      </dsp:nvSpPr>
      <dsp:spPr>
        <a:xfrm>
          <a:off x="3260428" y="2424672"/>
          <a:ext cx="2714590" cy="82795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MODE</a:t>
          </a:r>
          <a:endParaRPr lang="en-IN" sz="3000" kern="1200" dirty="0"/>
        </a:p>
      </dsp:txBody>
      <dsp:txXfrm>
        <a:off x="3260428" y="2424672"/>
        <a:ext cx="2714590" cy="827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DDAAC-B1C8-41A5-9BC6-54F46ACC8C8C}">
      <dsp:nvSpPr>
        <dsp:cNvPr id="0" name=""/>
        <dsp:cNvSpPr/>
      </dsp:nvSpPr>
      <dsp:spPr>
        <a:xfrm>
          <a:off x="5029199" y="1554220"/>
          <a:ext cx="1879381" cy="6523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173"/>
              </a:lnTo>
              <a:lnTo>
                <a:pt x="1879381" y="326173"/>
              </a:lnTo>
              <a:lnTo>
                <a:pt x="1879381" y="652347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BEDC5-9DE1-44A4-9D7A-A26FA71B3BE9}">
      <dsp:nvSpPr>
        <dsp:cNvPr id="0" name=""/>
        <dsp:cNvSpPr/>
      </dsp:nvSpPr>
      <dsp:spPr>
        <a:xfrm>
          <a:off x="3149818" y="1554220"/>
          <a:ext cx="1879381" cy="652347"/>
        </a:xfrm>
        <a:custGeom>
          <a:avLst/>
          <a:gdLst/>
          <a:ahLst/>
          <a:cxnLst/>
          <a:rect l="0" t="0" r="0" b="0"/>
          <a:pathLst>
            <a:path>
              <a:moveTo>
                <a:pt x="1879381" y="0"/>
              </a:moveTo>
              <a:lnTo>
                <a:pt x="1879381" y="326173"/>
              </a:lnTo>
              <a:lnTo>
                <a:pt x="0" y="326173"/>
              </a:lnTo>
              <a:lnTo>
                <a:pt x="0" y="652347"/>
              </a:lnTo>
            </a:path>
          </a:pathLst>
        </a:custGeom>
        <a:noFill/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149AB6-BC96-4C0D-AF13-A42301E55FBE}">
      <dsp:nvSpPr>
        <dsp:cNvPr id="0" name=""/>
        <dsp:cNvSpPr/>
      </dsp:nvSpPr>
      <dsp:spPr>
        <a:xfrm>
          <a:off x="3475992" y="1012"/>
          <a:ext cx="3106415" cy="155320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SHAPE</a:t>
          </a:r>
          <a:endParaRPr lang="en-IN" sz="4800" kern="1200" dirty="0"/>
        </a:p>
      </dsp:txBody>
      <dsp:txXfrm>
        <a:off x="3475992" y="1012"/>
        <a:ext cx="3106415" cy="1553207"/>
      </dsp:txXfrm>
    </dsp:sp>
    <dsp:sp modelId="{F04E609D-6904-4536-A5E5-736AEADA2841}">
      <dsp:nvSpPr>
        <dsp:cNvPr id="0" name=""/>
        <dsp:cNvSpPr/>
      </dsp:nvSpPr>
      <dsp:spPr>
        <a:xfrm>
          <a:off x="1596611" y="2206567"/>
          <a:ext cx="3106415" cy="15532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SKEWNESS</a:t>
          </a:r>
          <a:endParaRPr lang="en-IN" sz="4800" kern="1200" dirty="0"/>
        </a:p>
      </dsp:txBody>
      <dsp:txXfrm>
        <a:off x="1596611" y="2206567"/>
        <a:ext cx="3106415" cy="1553207"/>
      </dsp:txXfrm>
    </dsp:sp>
    <dsp:sp modelId="{06790772-82B7-446F-BA90-85FED96E89DF}">
      <dsp:nvSpPr>
        <dsp:cNvPr id="0" name=""/>
        <dsp:cNvSpPr/>
      </dsp:nvSpPr>
      <dsp:spPr>
        <a:xfrm>
          <a:off x="5355373" y="2206567"/>
          <a:ext cx="3106415" cy="155320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KURTOSIS</a:t>
          </a:r>
          <a:endParaRPr lang="en-IN" sz="4800" kern="1200" dirty="0"/>
        </a:p>
      </dsp:txBody>
      <dsp:txXfrm>
        <a:off x="5355373" y="2206567"/>
        <a:ext cx="3106415" cy="15532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E7B0B-4929-427A-9896-78516B120F00}">
      <dsp:nvSpPr>
        <dsp:cNvPr id="0" name=""/>
        <dsp:cNvSpPr/>
      </dsp:nvSpPr>
      <dsp:spPr>
        <a:xfrm>
          <a:off x="0" y="0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Removed Irrelevant columns </a:t>
          </a:r>
        </a:p>
      </dsp:txBody>
      <dsp:txXfrm>
        <a:off x="24396" y="24396"/>
        <a:ext cx="7077531" cy="784145"/>
      </dsp:txXfrm>
    </dsp:sp>
    <dsp:sp modelId="{A2D76DC7-6B77-4E70-85A1-065A73210067}">
      <dsp:nvSpPr>
        <dsp:cNvPr id="0" name=""/>
        <dsp:cNvSpPr/>
      </dsp:nvSpPr>
      <dsp:spPr>
        <a:xfrm>
          <a:off x="673912" y="984380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11784"/>
            <a:satOff val="-11496"/>
            <a:lumOff val="-58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Changed Datatypes</a:t>
          </a:r>
        </a:p>
      </dsp:txBody>
      <dsp:txXfrm>
        <a:off x="698308" y="1008776"/>
        <a:ext cx="6782605" cy="784145"/>
      </dsp:txXfrm>
    </dsp:sp>
    <dsp:sp modelId="{8062FCF5-6454-449F-B828-C91164C841FF}">
      <dsp:nvSpPr>
        <dsp:cNvPr id="0" name=""/>
        <dsp:cNvSpPr/>
      </dsp:nvSpPr>
      <dsp:spPr>
        <a:xfrm>
          <a:off x="1337767" y="1968761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23569"/>
            <a:satOff val="-22991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Replacing null values with median for numerical column and with mode for categorical column</a:t>
          </a:r>
        </a:p>
      </dsp:txBody>
      <dsp:txXfrm>
        <a:off x="1362163" y="1993157"/>
        <a:ext cx="6792664" cy="784145"/>
      </dsp:txXfrm>
    </dsp:sp>
    <dsp:sp modelId="{7E221C72-AFFA-42E4-AEA4-FD5F739EE603}">
      <dsp:nvSpPr>
        <dsp:cNvPr id="0" name=""/>
        <dsp:cNvSpPr/>
      </dsp:nvSpPr>
      <dsp:spPr>
        <a:xfrm>
          <a:off x="2011680" y="2953142"/>
          <a:ext cx="8046720" cy="832937"/>
        </a:xfrm>
        <a:prstGeom prst="roundRect">
          <a:avLst>
            <a:gd name="adj" fmla="val 10000"/>
          </a:avLst>
        </a:prstGeom>
        <a:solidFill>
          <a:schemeClr val="accent2">
            <a:hueOff val="35353"/>
            <a:satOff val="-34487"/>
            <a:lumOff val="-176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Replacing similar values with single value</a:t>
          </a:r>
        </a:p>
      </dsp:txBody>
      <dsp:txXfrm>
        <a:off x="2036076" y="2977538"/>
        <a:ext cx="6782605" cy="784145"/>
      </dsp:txXfrm>
    </dsp:sp>
    <dsp:sp modelId="{F5E75554-4C93-453D-9D43-63D32471FB49}">
      <dsp:nvSpPr>
        <dsp:cNvPr id="0" name=""/>
        <dsp:cNvSpPr/>
      </dsp:nvSpPr>
      <dsp:spPr>
        <a:xfrm>
          <a:off x="7505310" y="637954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627127" y="637954"/>
        <a:ext cx="297775" cy="407410"/>
      </dsp:txXfrm>
    </dsp:sp>
    <dsp:sp modelId="{41264BD9-4EFB-4B77-B32D-E94A58AF606B}">
      <dsp:nvSpPr>
        <dsp:cNvPr id="0" name=""/>
        <dsp:cNvSpPr/>
      </dsp:nvSpPr>
      <dsp:spPr>
        <a:xfrm>
          <a:off x="8179223" y="1622335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31434"/>
            <a:satOff val="-21823"/>
            <a:lumOff val="-128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31434"/>
              <a:satOff val="-21823"/>
              <a:lumOff val="-12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301040" y="1622335"/>
        <a:ext cx="297775" cy="407410"/>
      </dsp:txXfrm>
    </dsp:sp>
    <dsp:sp modelId="{73216F33-D4C0-4C52-A11B-6E742797B636}">
      <dsp:nvSpPr>
        <dsp:cNvPr id="0" name=""/>
        <dsp:cNvSpPr/>
      </dsp:nvSpPr>
      <dsp:spPr>
        <a:xfrm>
          <a:off x="8843077" y="2606716"/>
          <a:ext cx="541409" cy="541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62867"/>
            <a:satOff val="-43647"/>
            <a:lumOff val="-2566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62867"/>
              <a:satOff val="-43647"/>
              <a:lumOff val="-25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964894" y="2606716"/>
        <a:ext cx="297775" cy="407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DC3BD-F7A5-46E3-8A1D-2DEA5A808C07}" type="datetimeFigureOut">
              <a:rPr lang="en-IN" smtClean="0"/>
              <a:t>24-11-2021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D5EF1-E8DC-4F6E-98BF-5415B325DE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331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7.png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21" y="3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33587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1" y="1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0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5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0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0" y="2433329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9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8" name="Straight Connector 9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9" name="Rectangle 101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75D717-491C-4881-8E1C-3DA04BE369BB}"/>
              </a:ext>
            </a:extLst>
          </p:cNvPr>
          <p:cNvSpPr txBox="1"/>
          <p:nvPr/>
        </p:nvSpPr>
        <p:spPr>
          <a:xfrm>
            <a:off x="3836504" y="758951"/>
            <a:ext cx="7319175" cy="33749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4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Exploratory Data Analysis(EDA)</a:t>
            </a:r>
          </a:p>
        </p:txBody>
      </p:sp>
      <p:pic>
        <p:nvPicPr>
          <p:cNvPr id="39" name="Graphic 36" descr="Statistics">
            <a:extLst>
              <a:ext uri="{FF2B5EF4-FFF2-40B4-BE49-F238E27FC236}">
                <a16:creationId xmlns:a16="http://schemas.microsoft.com/office/drawing/2014/main" id="{6473669C-A884-41C2-A7AB-92F9D73ECB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35" y="1165706"/>
            <a:ext cx="3280469" cy="3280469"/>
          </a:xfrm>
          <a:prstGeom prst="rect">
            <a:avLst/>
          </a:prstGeom>
        </p:spPr>
      </p:pic>
      <p:cxnSp>
        <p:nvCxnSpPr>
          <p:cNvPr id="120" name="Straight Connector 103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05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48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9">
            <a:extLst>
              <a:ext uri="{FF2B5EF4-FFF2-40B4-BE49-F238E27FC236}">
                <a16:creationId xmlns:a16="http://schemas.microsoft.com/office/drawing/2014/main" id="{C8DD82D3-D002-45B0-B16A-82B3DA4EF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229F8-7AEA-405A-A41C-F853F358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80" y="643466"/>
            <a:ext cx="3421741" cy="547046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ABOUT</a:t>
            </a:r>
            <a:br>
              <a:rPr lang="en-US" sz="4800" dirty="0"/>
            </a:br>
            <a:r>
              <a:rPr lang="en-US" sz="4800" dirty="0"/>
              <a:t>DATASET</a:t>
            </a:r>
            <a:endParaRPr lang="en-IN" sz="4800" dirty="0"/>
          </a:p>
        </p:txBody>
      </p:sp>
      <p:cxnSp>
        <p:nvCxnSpPr>
          <p:cNvPr id="19" name="Straight Connector 21">
            <a:extLst>
              <a:ext uri="{FF2B5EF4-FFF2-40B4-BE49-F238E27FC236}">
                <a16:creationId xmlns:a16="http://schemas.microsoft.com/office/drawing/2014/main" id="{9F09C252-16FE-4557-AD6D-BB5CA7734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E0606DA-D8D1-4D11-93E7-C1436541A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7" y="884277"/>
            <a:ext cx="6329095" cy="4807399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</a:rPr>
              <a:t>T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his is the dataset of ‘Aspiring Minds’ created by Aspiring Mind Employment Outcome 2015(AMEO).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This study is conducted </a:t>
            </a:r>
            <a:r>
              <a:rPr lang="en-US" sz="2400" dirty="0">
                <a:latin typeface="Arial" panose="020B0604020202020204" pitchFamily="34" charset="0"/>
              </a:rPr>
              <a:t>primarily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</a:rPr>
              <a:t>on</a:t>
            </a: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 students with engineering.</a:t>
            </a:r>
            <a:endParaRPr lang="en-US" sz="2400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 This dataset contains the employment details of engineering graduates.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0" i="0" u="none" strike="noStrike" dirty="0">
                <a:effectLst/>
                <a:latin typeface="Arial" panose="020B0604020202020204" pitchFamily="34" charset="0"/>
              </a:rPr>
              <a:t>There are both variables numerical and categorical column.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It has 3999 rows and 39 columns. </a:t>
            </a:r>
          </a:p>
        </p:txBody>
      </p:sp>
    </p:spTree>
    <p:extLst>
      <p:ext uri="{BB962C8B-B14F-4D97-AF65-F5344CB8AC3E}">
        <p14:creationId xmlns:p14="http://schemas.microsoft.com/office/powerpoint/2010/main" val="1952738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0F6F1E82-F603-49E4-9641-09EEA984A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635AF-BAA4-4313-9447-D9D704E74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DATA CLEANING</a:t>
            </a:r>
            <a:endParaRPr lang="en-IN"/>
          </a:p>
        </p:txBody>
      </p:sp>
      <p:cxnSp>
        <p:nvCxnSpPr>
          <p:cNvPr id="28" name="Straight Connector 10">
            <a:extLst>
              <a:ext uri="{FF2B5EF4-FFF2-40B4-BE49-F238E27FC236}">
                <a16:creationId xmlns:a16="http://schemas.microsoft.com/office/drawing/2014/main" id="{C81CFD00-FC30-4AFB-A61F-3127B2C90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2">
            <a:extLst>
              <a:ext uri="{FF2B5EF4-FFF2-40B4-BE49-F238E27FC236}">
                <a16:creationId xmlns:a16="http://schemas.microsoft.com/office/drawing/2014/main" id="{9D1595AB-90F6-488F-B5E3-F8CFCC8FA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AE7351B1-BC89-4B22-AFF9-2AB07CAEA1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14040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oogle Shape;97;p13">
            <a:extLst>
              <a:ext uri="{FF2B5EF4-FFF2-40B4-BE49-F238E27FC236}">
                <a16:creationId xmlns:a16="http://schemas.microsoft.com/office/drawing/2014/main" id="{64F555A1-CB68-4859-8630-219EFEC2FFE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879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8AE55DC1-B508-482E-95A1-7278665D4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564"/>
          <a:stretch/>
        </p:blipFill>
        <p:spPr>
          <a:xfrm>
            <a:off x="-32" y="10"/>
            <a:ext cx="12192031" cy="4915066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C9FC2C-40D2-488F-A17A-7DA5E5764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100">
                <a:solidFill>
                  <a:srgbClr val="FFFFFF"/>
                </a:solidFill>
              </a:rPr>
              <a:t>DATASET AFTER CLEANING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oogle Shape;97;p13">
            <a:extLst>
              <a:ext uri="{FF2B5EF4-FFF2-40B4-BE49-F238E27FC236}">
                <a16:creationId xmlns:a16="http://schemas.microsoft.com/office/drawing/2014/main" id="{42EAAA0F-59D5-49CD-93EB-E6506B28EB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919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936BB-8DBE-4AC7-AF28-EBB540D23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6432434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>
                    <a:lumMod val="75000"/>
                    <a:lumOff val="25000"/>
                  </a:schemeClr>
                </a:solidFill>
              </a:rPr>
              <a:t>OUTLIERS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6240" y="2267421"/>
            <a:ext cx="60350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67511-40E2-4833-8231-7F732D810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2257" y="2407436"/>
            <a:ext cx="6432434" cy="3461658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column has maximum number of outliers?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Salary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column has minimum number of outliers?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12percentage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A7C197F5-9FC2-49A7-A35F-71874D10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06" r="5" b="1796"/>
          <a:stretch/>
        </p:blipFill>
        <p:spPr>
          <a:xfrm>
            <a:off x="7556687" y="634947"/>
            <a:ext cx="4001315" cy="2616618"/>
          </a:xfrm>
          <a:prstGeom prst="rect">
            <a:avLst/>
          </a:prstGeom>
        </p:spPr>
      </p:pic>
      <p:pic>
        <p:nvPicPr>
          <p:cNvPr id="8" name="Picture 7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BCCA3D3A-2D92-4D8C-9A90-5DF785F16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1" r="5" b="3612"/>
          <a:stretch/>
        </p:blipFill>
        <p:spPr>
          <a:xfrm>
            <a:off x="7556686" y="3337869"/>
            <a:ext cx="4001315" cy="261661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Google Shape;97;p13">
            <a:extLst>
              <a:ext uri="{FF2B5EF4-FFF2-40B4-BE49-F238E27FC236}">
                <a16:creationId xmlns:a16="http://schemas.microsoft.com/office/drawing/2014/main" id="{A967F432-B57C-4AB5-826C-212A891A4B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508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A55D4-7887-4872-B1AF-767DAACC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SALARY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31CFB-B0B1-4A14-9DFE-DFA113953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 fontScale="92500"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What is the maximum salary an employee got?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40 Lakh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What is the minimum salary a employee got?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35000 Rs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31CD4599-0166-43DF-9098-AEB650D55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28114" y="1763470"/>
            <a:ext cx="8030208" cy="4027730"/>
          </a:xfrm>
          <a:prstGeom prst="rect">
            <a:avLst/>
          </a:prstGeom>
        </p:spPr>
      </p:pic>
      <p:pic>
        <p:nvPicPr>
          <p:cNvPr id="10" name="Google Shape;97;p13">
            <a:extLst>
              <a:ext uri="{FF2B5EF4-FFF2-40B4-BE49-F238E27FC236}">
                <a16:creationId xmlns:a16="http://schemas.microsoft.com/office/drawing/2014/main" id="{A2353E68-50F2-4BC5-8C3C-D1F4F3F07C4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445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E237E-DBE0-458F-8BDD-084A4AC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10th PERCENTAGE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6F070-BEC5-4130-9E41-AD057D1E0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05069"/>
            <a:ext cx="5977938" cy="3383902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What is the maximum 10</a:t>
            </a:r>
            <a:r>
              <a:rPr lang="en-US" sz="2400" baseline="30000" dirty="0"/>
              <a:t>th</a:t>
            </a:r>
            <a:r>
              <a:rPr lang="en-US" sz="2400" dirty="0"/>
              <a:t> percentage scored by employee?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b="1" dirty="0"/>
              <a:t>97.76 %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What is the minimum percentage scored by employee?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b="1" dirty="0"/>
              <a:t>43.0 %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Which gender got the highest percentage?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b="1" dirty="0"/>
              <a:t>Males</a:t>
            </a:r>
          </a:p>
        </p:txBody>
      </p:sp>
      <p:pic>
        <p:nvPicPr>
          <p:cNvPr id="10" name="Content Placeholder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251C6BFA-9560-4233-A69F-2B56CF534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39733" y="1466679"/>
            <a:ext cx="4405117" cy="442229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1AE806-D061-43E2-86AC-FC24730F2E13}"/>
              </a:ext>
            </a:extLst>
          </p:cNvPr>
          <p:cNvSpPr txBox="1"/>
          <p:nvPr/>
        </p:nvSpPr>
        <p:spPr>
          <a:xfrm>
            <a:off x="8024520" y="1145139"/>
            <a:ext cx="395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GENDER VS 10</a:t>
            </a:r>
            <a:r>
              <a:rPr lang="en-US" baseline="30000" dirty="0"/>
              <a:t>TH</a:t>
            </a:r>
            <a:r>
              <a:rPr lang="en-US" dirty="0"/>
              <a:t> PERCENTAGE</a:t>
            </a:r>
            <a:endParaRPr lang="en-IN" dirty="0"/>
          </a:p>
        </p:txBody>
      </p:sp>
      <p:pic>
        <p:nvPicPr>
          <p:cNvPr id="11" name="Google Shape;97;p13">
            <a:extLst>
              <a:ext uri="{FF2B5EF4-FFF2-40B4-BE49-F238E27FC236}">
                <a16:creationId xmlns:a16="http://schemas.microsoft.com/office/drawing/2014/main" id="{7BC89BBC-4D59-489F-8743-127C1CF596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251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BA134F-37B6-498A-B46D-040B86E5D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FE3F30-11E0-4842-8523-7222538C8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55A50-F1DC-435C-9C98-95A2E8D9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12th PERCENTAGE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E7D319-545A-41CD-95DF-4DE4FA8A4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8268" y="2344202"/>
            <a:ext cx="54864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43CB8-D3FC-4337-B13D-FDD0FB15B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2505069"/>
            <a:ext cx="5977938" cy="3383902"/>
          </a:xfrm>
        </p:spPr>
        <p:txBody>
          <a:bodyPr vert="horz" lIns="0" tIns="45720" rIns="0" bIns="45720" rtlCol="0">
            <a:normAutofit fontScale="92500" lnSpcReduction="20000"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What is the maximum 12</a:t>
            </a:r>
            <a:r>
              <a:rPr lang="en-US" sz="2400" baseline="30000" dirty="0"/>
              <a:t>th</a:t>
            </a:r>
            <a:r>
              <a:rPr lang="en-US" sz="2400" dirty="0"/>
              <a:t> percentage scored by employee?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b="1" dirty="0"/>
              <a:t>98.7 %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What is the minimum percentage scored by employee?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b="1" dirty="0"/>
              <a:t>40.0 %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Which gender got the highest percentage?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b="1" dirty="0"/>
              <a:t>Males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10" name="Content Placeholder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B8B12B07-D45C-4410-BC6D-92F283B01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9524" y="1558601"/>
            <a:ext cx="4445805" cy="4341404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980CFA-FFD4-4064-8230-F8B9BFAC24CE}"/>
              </a:ext>
            </a:extLst>
          </p:cNvPr>
          <p:cNvSpPr txBox="1"/>
          <p:nvPr/>
        </p:nvSpPr>
        <p:spPr>
          <a:xfrm>
            <a:off x="7387061" y="1238255"/>
            <a:ext cx="5376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GENDER VS 12</a:t>
            </a:r>
            <a:r>
              <a:rPr lang="en-US" baseline="30000" dirty="0"/>
              <a:t>TH</a:t>
            </a:r>
            <a:r>
              <a:rPr lang="en-US" dirty="0"/>
              <a:t> PERCENTAGE</a:t>
            </a:r>
            <a:endParaRPr lang="en-IN" dirty="0"/>
          </a:p>
        </p:txBody>
      </p:sp>
      <p:pic>
        <p:nvPicPr>
          <p:cNvPr id="12" name="Google Shape;97;p13">
            <a:extLst>
              <a:ext uri="{FF2B5EF4-FFF2-40B4-BE49-F238E27FC236}">
                <a16:creationId xmlns:a16="http://schemas.microsoft.com/office/drawing/2014/main" id="{0E173235-0001-4C3F-BF45-DBD20C209E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24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C98A-B289-40FD-949A-33FDFEC46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247650"/>
            <a:ext cx="3517567" cy="689608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GENDER</a:t>
            </a:r>
            <a:endParaRPr lang="en-IN" sz="4400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E2B29E77-02F9-4600-B21A-84EF87FA5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6864" y="1393933"/>
            <a:ext cx="7086600" cy="475398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A47984-502E-4ADF-AD94-9A06FAC66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537" y="1482570"/>
            <a:ext cx="4182544" cy="512777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Which Gender is most Employed?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Males</a:t>
            </a:r>
            <a:r>
              <a:rPr lang="en-US" sz="2800" dirty="0"/>
              <a:t> are more employed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number of males and female's are employed?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Out of </a:t>
            </a:r>
            <a:r>
              <a:rPr lang="en-US" sz="2800" b="1" dirty="0"/>
              <a:t>3999</a:t>
            </a:r>
            <a:r>
              <a:rPr lang="en-US" sz="2800" dirty="0"/>
              <a:t> students </a:t>
            </a:r>
            <a:r>
              <a:rPr lang="en-US" sz="2800" b="1" dirty="0"/>
              <a:t>3041</a:t>
            </a:r>
            <a:r>
              <a:rPr lang="en-US" sz="2800" dirty="0"/>
              <a:t> are male and </a:t>
            </a:r>
            <a:r>
              <a:rPr lang="en-US" sz="2800" b="1" dirty="0"/>
              <a:t>957</a:t>
            </a:r>
            <a:r>
              <a:rPr lang="en-US" sz="2800" dirty="0"/>
              <a:t> are female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pic>
        <p:nvPicPr>
          <p:cNvPr id="7" name="Google Shape;97;p13">
            <a:extLst>
              <a:ext uri="{FF2B5EF4-FFF2-40B4-BE49-F238E27FC236}">
                <a16:creationId xmlns:a16="http://schemas.microsoft.com/office/drawing/2014/main" id="{F31CA288-DC0F-4CDC-9F04-0D6059079C9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399248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007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7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29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1F1B5-6731-445F-ADF1-D595CF573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GENDER</a:t>
            </a:r>
          </a:p>
        </p:txBody>
      </p:sp>
      <p:cxnSp>
        <p:nvCxnSpPr>
          <p:cNvPr id="41" name="Straight Connector 35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F87D7-75F4-4F6E-B443-BDFC62901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752" y="2799654"/>
            <a:ext cx="3005462" cy="3440280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dirty="0"/>
              <a:t>Which gender employee is having more salary ?</a:t>
            </a:r>
          </a:p>
          <a:p>
            <a:pPr marL="285750" indent="-28575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b="1" dirty="0"/>
              <a:t>Males</a:t>
            </a:r>
            <a:r>
              <a:rPr lang="en-US" sz="1600" dirty="0"/>
              <a:t> are having more salary.</a:t>
            </a:r>
          </a:p>
          <a:p>
            <a:pPr marL="285750" indent="-28575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dirty="0"/>
              <a:t>What is the maximum salary that male employee are getting ?</a:t>
            </a:r>
          </a:p>
          <a:p>
            <a:pPr marL="285750" indent="-28575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b="1" i="0" dirty="0">
                <a:effectLst/>
              </a:rPr>
              <a:t>40 lakh</a:t>
            </a:r>
            <a:r>
              <a:rPr lang="en-US" sz="1600" b="0" i="0" dirty="0">
                <a:effectLst/>
              </a:rPr>
              <a:t> is the maximum salary</a:t>
            </a:r>
          </a:p>
          <a:p>
            <a:pPr marL="285750" indent="-28575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dirty="0"/>
              <a:t>What is the maximum salary that the female employee are getting?</a:t>
            </a:r>
          </a:p>
          <a:p>
            <a:pPr marL="285750" indent="-285750">
              <a:lnSpc>
                <a:spcPct val="90000"/>
              </a:lnSpc>
              <a:buFont typeface="Calibri" panose="020F0502020204030204" pitchFamily="34" charset="0"/>
              <a:buChar char="•"/>
            </a:pPr>
            <a:r>
              <a:rPr lang="en-US" sz="1600" b="1" dirty="0"/>
              <a:t>35 lakh </a:t>
            </a:r>
            <a:r>
              <a:rPr lang="en-US" sz="1600" dirty="0"/>
              <a:t>is the maximum salary</a:t>
            </a:r>
            <a:r>
              <a:rPr lang="en-US" sz="1600" b="0" i="0" dirty="0">
                <a:effectLst/>
              </a:rPr>
              <a:t> </a:t>
            </a:r>
            <a:endParaRPr lang="en-US" sz="1600" dirty="0"/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9E201906-7379-4C4F-B4BC-136CEC3E2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7907" y="2162857"/>
            <a:ext cx="8129583" cy="3028268"/>
          </a:xfrm>
          <a:prstGeom prst="rect">
            <a:avLst/>
          </a:prstGeom>
        </p:spPr>
      </p:pic>
      <p:pic>
        <p:nvPicPr>
          <p:cNvPr id="7" name="Google Shape;97;p13">
            <a:extLst>
              <a:ext uri="{FF2B5EF4-FFF2-40B4-BE49-F238E27FC236}">
                <a16:creationId xmlns:a16="http://schemas.microsoft.com/office/drawing/2014/main" id="{2ABAAB5C-5E93-4921-A569-67A5F09307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FB38697-924D-41D9-91A2-358FC275A63C}"/>
              </a:ext>
            </a:extLst>
          </p:cNvPr>
          <p:cNvSpPr txBox="1"/>
          <p:nvPr/>
        </p:nvSpPr>
        <p:spPr>
          <a:xfrm>
            <a:off x="6734175" y="1497379"/>
            <a:ext cx="263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Gender VS Salary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973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Descriptive Stats and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- By </a:t>
            </a:r>
            <a:r>
              <a:rPr lang="en-US" sz="1600" dirty="0" err="1"/>
              <a:t>payal</a:t>
            </a:r>
            <a:r>
              <a:rPr lang="en-US" sz="1600" dirty="0"/>
              <a:t> </a:t>
            </a:r>
            <a:r>
              <a:rPr lang="en-US" sz="1600" dirty="0" err="1"/>
              <a:t>rajguru</a:t>
            </a:r>
            <a:endParaRPr lang="en-US" sz="16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Google Shape;97;p13">
            <a:extLst>
              <a:ext uri="{FF2B5EF4-FFF2-40B4-BE49-F238E27FC236}">
                <a16:creationId xmlns:a16="http://schemas.microsoft.com/office/drawing/2014/main" id="{F4735066-A5A2-40C6-A70A-FCB9F7B4B0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38D1-4E64-42A7-B407-E40C637A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335899"/>
            <a:ext cx="3517567" cy="669003"/>
          </a:xfrm>
        </p:spPr>
        <p:txBody>
          <a:bodyPr/>
          <a:lstStyle/>
          <a:p>
            <a:r>
              <a:rPr lang="en-IN"/>
              <a:t>DESIGNATION</a:t>
            </a:r>
            <a:endParaRPr lang="en-IN" dirty="0"/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FBF45461-1F4D-4D4C-97BB-CB4B21564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10150" y="1181100"/>
            <a:ext cx="7010400" cy="5000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EEFCA-58BA-40DB-B46E-431F52B4D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1296955"/>
            <a:ext cx="3517567" cy="481060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On what positions are most of them are employed?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Software Engineer </a:t>
            </a:r>
            <a:r>
              <a:rPr lang="en-US" sz="2800" dirty="0"/>
              <a:t>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many employee are working as a  software engineer?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553</a:t>
            </a:r>
            <a:r>
              <a:rPr lang="en-US" sz="2800" dirty="0"/>
              <a:t> are software engineer </a:t>
            </a:r>
            <a:endParaRPr lang="en-IN" sz="2800" dirty="0"/>
          </a:p>
        </p:txBody>
      </p:sp>
      <p:pic>
        <p:nvPicPr>
          <p:cNvPr id="12" name="Google Shape;97;p13">
            <a:extLst>
              <a:ext uri="{FF2B5EF4-FFF2-40B4-BE49-F238E27FC236}">
                <a16:creationId xmlns:a16="http://schemas.microsoft.com/office/drawing/2014/main" id="{2544FDA2-BAF1-47ED-9670-5A2711338C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0990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AAFDB-8EF5-492F-A14B-D1EDBE133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JOB CITY</a:t>
            </a:r>
            <a:endParaRPr lang="en-IN" sz="4000">
              <a:solidFill>
                <a:srgbClr val="FFFFFF"/>
              </a:solidFill>
            </a:endParaRPr>
          </a:p>
        </p:txBody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8A855-13C3-47C3-86B2-E918AE853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 In which city is employee most employed?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rgbClr val="FFFFFF"/>
                </a:solidFill>
              </a:rPr>
              <a:t> </a:t>
            </a:r>
            <a:r>
              <a:rPr lang="en-IN" sz="2800" b="1" dirty="0">
                <a:solidFill>
                  <a:srgbClr val="FFFFFF"/>
                </a:solidFill>
              </a:rPr>
              <a:t>Bengaluru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4285BB0-25A3-4D6E-BFAB-550B6C958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6758" y="1338590"/>
            <a:ext cx="7562157" cy="4650725"/>
          </a:xfrm>
          <a:prstGeom prst="rect">
            <a:avLst/>
          </a:prstGeom>
        </p:spPr>
      </p:pic>
      <p:pic>
        <p:nvPicPr>
          <p:cNvPr id="17" name="Google Shape;97;p13">
            <a:extLst>
              <a:ext uri="{FF2B5EF4-FFF2-40B4-BE49-F238E27FC236}">
                <a16:creationId xmlns:a16="http://schemas.microsoft.com/office/drawing/2014/main" id="{486AEE36-F13E-4EC4-ACB7-FC521D873CE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648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31F7E-B3EC-49AD-B312-0185F03AA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COLLEGE</a:t>
            </a:r>
            <a:br>
              <a:rPr lang="en-US" sz="4000"/>
            </a:br>
            <a:r>
              <a:rPr lang="en-US" sz="4000"/>
              <a:t>STATE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257F4-65EA-45C3-BB71-2B6FAA332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800" dirty="0"/>
              <a:t>From which state employee are employed the most?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800" b="1" dirty="0"/>
              <a:t>Uttar Pradesh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261A7B66-6363-49DD-9DB4-DC84BA8C3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2017" y="1296101"/>
            <a:ext cx="6798082" cy="4265797"/>
          </a:xfrm>
          <a:prstGeom prst="rect">
            <a:avLst/>
          </a:prstGeom>
        </p:spPr>
      </p:pic>
      <p:pic>
        <p:nvPicPr>
          <p:cNvPr id="12" name="Google Shape;97;p13">
            <a:extLst>
              <a:ext uri="{FF2B5EF4-FFF2-40B4-BE49-F238E27FC236}">
                <a16:creationId xmlns:a16="http://schemas.microsoft.com/office/drawing/2014/main" id="{5FEC84D0-B99A-4B4F-8F40-E6BE77F8BDB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797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B3533-658E-45E6-9899-BB3242BAA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18" y="516836"/>
            <a:ext cx="3634450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SPECIALIZATION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7E618-3135-49E2-BA4A-86D0DBD9B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800" dirty="0"/>
              <a:t>Employee are mostly specialized in which field?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800" b="1" dirty="0"/>
              <a:t>Computer Engineering </a:t>
            </a:r>
            <a:r>
              <a:rPr lang="en-US" sz="2800" dirty="0"/>
              <a:t>field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endParaRPr lang="en-US" sz="2800" dirty="0"/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endParaRPr lang="en-US" sz="2800" dirty="0"/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6F0DC19B-F076-4651-9171-D14C46977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6736" y="972273"/>
            <a:ext cx="7459046" cy="5127585"/>
          </a:xfrm>
          <a:prstGeom prst="rect">
            <a:avLst/>
          </a:prstGeom>
        </p:spPr>
      </p:pic>
      <p:pic>
        <p:nvPicPr>
          <p:cNvPr id="21" name="Google Shape;97;p13">
            <a:extLst>
              <a:ext uri="{FF2B5EF4-FFF2-40B4-BE49-F238E27FC236}">
                <a16:creationId xmlns:a16="http://schemas.microsoft.com/office/drawing/2014/main" id="{A6943C9D-D4F3-43C3-A581-8FF835B7009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68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D9534-DE89-4C0F-9828-52263E315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COLLEGE TIER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E83A1B-CAAF-4CA2-AD2A-9A3A9B298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3200" dirty="0"/>
              <a:t>Which tier employee are getting most salary?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3200" b="1" dirty="0"/>
              <a:t>Tier 1</a:t>
            </a:r>
          </a:p>
        </p:txBody>
      </p:sp>
      <p:pic>
        <p:nvPicPr>
          <p:cNvPr id="6" name="Content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A26AEC5-E948-4B35-8A09-6D2BAEEBC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2840" y="1168637"/>
            <a:ext cx="7067259" cy="4699728"/>
          </a:xfrm>
          <a:prstGeom prst="rect">
            <a:avLst/>
          </a:prstGeom>
        </p:spPr>
      </p:pic>
      <p:pic>
        <p:nvPicPr>
          <p:cNvPr id="12" name="Google Shape;97;p13">
            <a:extLst>
              <a:ext uri="{FF2B5EF4-FFF2-40B4-BE49-F238E27FC236}">
                <a16:creationId xmlns:a16="http://schemas.microsoft.com/office/drawing/2014/main" id="{65D3FDAB-79D0-4D0E-AED9-8E0ED4DAF4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07B766-AA5A-4E35-A37F-4775523BAB65}"/>
              </a:ext>
            </a:extLst>
          </p:cNvPr>
          <p:cNvSpPr txBox="1"/>
          <p:nvPr/>
        </p:nvSpPr>
        <p:spPr>
          <a:xfrm>
            <a:off x="7109926" y="942392"/>
            <a:ext cx="334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SALARY VS COLLEGE TIER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429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4D4C0-4B14-43EB-AA12-C4CA2263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/>
              <a:t>GRADUATION YEAR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402CD-192E-43F4-8C84-1A32173B8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752" y="2799654"/>
            <a:ext cx="3005462" cy="3189665"/>
          </a:xfrm>
        </p:spPr>
        <p:txBody>
          <a:bodyPr vert="horz" lIns="0" tIns="45720" rIns="0" bIns="45720" rtlCol="0"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Which graduation year employee are getting most salary?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b="1" dirty="0"/>
              <a:t>2010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dirty="0"/>
              <a:t>What is the maximum salary 2010 </a:t>
            </a:r>
            <a:r>
              <a:rPr lang="en-US" sz="2400" dirty="0" err="1"/>
              <a:t>passout</a:t>
            </a:r>
            <a:r>
              <a:rPr lang="en-US" sz="2400" dirty="0"/>
              <a:t> getting?</a:t>
            </a:r>
          </a:p>
          <a:p>
            <a:pPr marL="285750" indent="-285750">
              <a:lnSpc>
                <a:spcPct val="100000"/>
              </a:lnSpc>
              <a:buFont typeface="Calibri" panose="020F0502020204030204" pitchFamily="34" charset="0"/>
              <a:buChar char="•"/>
            </a:pPr>
            <a:r>
              <a:rPr lang="en-US" sz="2400" b="1" dirty="0"/>
              <a:t>40 lakh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9BA255F-ED44-4ABC-94F1-740A7F0E6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8258" y="942392"/>
            <a:ext cx="7746170" cy="5131837"/>
          </a:xfrm>
          <a:prstGeom prst="rect">
            <a:avLst/>
          </a:prstGeom>
        </p:spPr>
      </p:pic>
      <p:pic>
        <p:nvPicPr>
          <p:cNvPr id="18" name="Google Shape;97;p13">
            <a:extLst>
              <a:ext uri="{FF2B5EF4-FFF2-40B4-BE49-F238E27FC236}">
                <a16:creationId xmlns:a16="http://schemas.microsoft.com/office/drawing/2014/main" id="{BE0D7D41-0828-4F54-833E-EBFB6E1D276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BEDD35-1898-47F0-ACE9-3E6884491F53}"/>
              </a:ext>
            </a:extLst>
          </p:cNvPr>
          <p:cNvSpPr txBox="1"/>
          <p:nvPr/>
        </p:nvSpPr>
        <p:spPr>
          <a:xfrm>
            <a:off x="6512767" y="615820"/>
            <a:ext cx="3293706" cy="37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SALARY Vs GRADUATION YEAR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128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5CD76-20DC-45EA-BDF8-1A0E72E5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290B-9F9D-4E58-856D-93B300274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965" y="2120900"/>
            <a:ext cx="5355051" cy="396738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In all numerical column total of 225 outliers are present.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Males are more </a:t>
            </a:r>
            <a:r>
              <a:rPr lang="en-US" sz="2400" dirty="0" err="1"/>
              <a:t>employes</a:t>
            </a:r>
            <a:r>
              <a:rPr lang="en-US" sz="2400" dirty="0"/>
              <a:t> than females.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Out of 3999 employee 3041 are male and 957 are female.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Most of the employee are designated to software engineer position.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Most of the employee are employed in </a:t>
            </a:r>
            <a:r>
              <a:rPr lang="en-US" sz="2400" dirty="0" err="1"/>
              <a:t>bengaluru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2F1C0-DEA2-4ACA-8A58-1B3716621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2120899"/>
            <a:ext cx="5714035" cy="415257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Most of the employee are employed from Uttar Pradesh.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Computer Engineering is the Specialization degree of most of the employee.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Tier 1 college employee are highest paid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2010 graduate is getting highest salary of 40 lakh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5" name="Google Shape;97;p13">
            <a:extLst>
              <a:ext uri="{FF2B5EF4-FFF2-40B4-BE49-F238E27FC236}">
                <a16:creationId xmlns:a16="http://schemas.microsoft.com/office/drawing/2014/main" id="{6480768C-4B22-48FC-83AB-6AD3AE3315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714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E362070-691D-44DB-98D4-BC61774B0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83292-0413-48F1-B4CD-9AD30C90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1"/>
            <a:ext cx="7319175" cy="33749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3993ED21-6D54-4F75-BF6F-F544605B2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973" y="1790485"/>
            <a:ext cx="2758331" cy="275833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7EFE9C-DAE7-4ECA-BDB2-34E2534B8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8251" y="4294753"/>
            <a:ext cx="71323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2DB1480-5B24-4B37-B70E-C74945DD91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Google Shape;97;p13">
            <a:extLst>
              <a:ext uri="{FF2B5EF4-FFF2-40B4-BE49-F238E27FC236}">
                <a16:creationId xmlns:a16="http://schemas.microsoft.com/office/drawing/2014/main" id="{F6989E3E-3755-4528-A2AC-0D0533E140F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343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4FDE-F952-4AE2-BBE2-BE7A89C8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STATISTICS AND ITS TYPES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2054F70-7EB8-4235-B6DD-75D52A2FC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4649854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oogle Shape;97;p13">
            <a:extLst>
              <a:ext uri="{FF2B5EF4-FFF2-40B4-BE49-F238E27FC236}">
                <a16:creationId xmlns:a16="http://schemas.microsoft.com/office/drawing/2014/main" id="{9E35FDAB-B9A3-4F51-8A48-B20E3E99EFC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686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8428C-7FB5-4F6B-A9EB-EDB0EC18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CENTRAL TENDENCY</a:t>
            </a:r>
            <a:endParaRPr lang="en-IN" sz="400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36DA93C-F2A3-4A96-9AE8-D8A58471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350" y="51090"/>
            <a:ext cx="3600450" cy="2067826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05B5DAB-9A77-4E93-BC1B-911B6012F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83"/>
          <a:stretch/>
        </p:blipFill>
        <p:spPr>
          <a:xfrm>
            <a:off x="8515350" y="2186647"/>
            <a:ext cx="3600450" cy="2388057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47FB574-40F7-4C00-84AE-B93C5F7C98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111189"/>
              </p:ext>
            </p:extLst>
          </p:nvPr>
        </p:nvGraphicFramePr>
        <p:xfrm>
          <a:off x="635640" y="2546224"/>
          <a:ext cx="5977938" cy="3342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6D4F340-AC65-4A4B-9766-014B48775A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8468" y="4649249"/>
            <a:ext cx="3600450" cy="2134198"/>
          </a:xfrm>
          <a:prstGeom prst="rect">
            <a:avLst/>
          </a:prstGeom>
        </p:spPr>
      </p:pic>
      <p:pic>
        <p:nvPicPr>
          <p:cNvPr id="10" name="Google Shape;97;p13">
            <a:extLst>
              <a:ext uri="{FF2B5EF4-FFF2-40B4-BE49-F238E27FC236}">
                <a16:creationId xmlns:a16="http://schemas.microsoft.com/office/drawing/2014/main" id="{8388EBE3-3844-4AF8-ADE5-A78D21D8DF8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3535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3E50-3F7B-4F69-8163-658F82A6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SHAPE </a:t>
            </a:r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1D24EF6-95DB-48BC-A3BB-7C770884F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9771844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Google Shape;97;p13">
            <a:extLst>
              <a:ext uri="{FF2B5EF4-FFF2-40B4-BE49-F238E27FC236}">
                <a16:creationId xmlns:a16="http://schemas.microsoft.com/office/drawing/2014/main" id="{6AE46F82-6ACA-4143-9CB8-65FF6E434B2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9235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2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iagram&#10;&#10;Description automatically generated with low confidence">
            <a:extLst>
              <a:ext uri="{FF2B5EF4-FFF2-40B4-BE49-F238E27FC236}">
                <a16:creationId xmlns:a16="http://schemas.microsoft.com/office/drawing/2014/main" id="{52017419-5074-4011-BF66-ED4CC3F35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85729"/>
            <a:ext cx="11487150" cy="4370057"/>
          </a:xfrm>
          <a:prstGeom prst="rect">
            <a:avLst/>
          </a:prstGeo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CCE9A-3238-46F7-8860-970D8386C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SKEWNESS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97;p13">
            <a:extLst>
              <a:ext uri="{FF2B5EF4-FFF2-40B4-BE49-F238E27FC236}">
                <a16:creationId xmlns:a16="http://schemas.microsoft.com/office/drawing/2014/main" id="{84FFAA0D-1D7D-4F4A-95C8-0EDCA7E530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807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63CC1BD-57ED-4052-ACF0-4CB325559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0425" y="54500"/>
            <a:ext cx="5657850" cy="4243388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1A3E1-F754-4EE7-8508-967D23609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KURTOSIS</a:t>
            </a:r>
          </a:p>
        </p:txBody>
      </p:sp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97;p13">
            <a:extLst>
              <a:ext uri="{FF2B5EF4-FFF2-40B4-BE49-F238E27FC236}">
                <a16:creationId xmlns:a16="http://schemas.microsoft.com/office/drawing/2014/main" id="{9327DACF-2D6C-4FFF-B8A2-22671A62DF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855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C77EE-CE4E-47B7-B526-37569831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VARIANCE &amp; STD.DEVIATION</a:t>
            </a:r>
            <a:endParaRPr lang="en-IN" dirty="0"/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ED548118-CDEA-42FB-BEED-E22C51970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653" y="2268638"/>
            <a:ext cx="4681562" cy="3334955"/>
          </a:xfr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B59B8CC-418C-4BE2-B0C3-23FADE52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71" y="2512670"/>
            <a:ext cx="6181846" cy="3090923"/>
          </a:xfrm>
          <a:prstGeom prst="rect">
            <a:avLst/>
          </a:prstGeom>
        </p:spPr>
      </p:pic>
      <p:pic>
        <p:nvPicPr>
          <p:cNvPr id="8" name="Google Shape;97;p13">
            <a:extLst>
              <a:ext uri="{FF2B5EF4-FFF2-40B4-BE49-F238E27FC236}">
                <a16:creationId xmlns:a16="http://schemas.microsoft.com/office/drawing/2014/main" id="{1CE06561-9A76-4178-8AE3-009872FED9D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79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63536-87F3-4166-B6D2-86164650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9924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RANGE &amp; INTERQUARTILE RANGE</a:t>
            </a:r>
            <a:endParaRPr lang="en-IN" sz="4400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6D2073FB-EA3B-4FC1-A4D3-3763D4A06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237"/>
          <a:stretch/>
        </p:blipFill>
        <p:spPr>
          <a:xfrm>
            <a:off x="5422172" y="2335026"/>
            <a:ext cx="6194437" cy="2379849"/>
          </a:xfrm>
          <a:prstGeom prst="round2Diag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5AF07432-7B6C-4C6E-96CD-D36971B3C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820" b="37847"/>
          <a:stretch/>
        </p:blipFill>
        <p:spPr>
          <a:xfrm>
            <a:off x="7790277" y="4782029"/>
            <a:ext cx="2299930" cy="431237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79FE2C4C-21DF-4A91-BF3F-91197E541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5" y="2429563"/>
            <a:ext cx="5286261" cy="2379849"/>
          </a:xfrm>
          <a:prstGeom prst="rect">
            <a:avLst/>
          </a:prstGeom>
        </p:spPr>
      </p:pic>
      <p:pic>
        <p:nvPicPr>
          <p:cNvPr id="6" name="Google Shape;97;p13">
            <a:extLst>
              <a:ext uri="{FF2B5EF4-FFF2-40B4-BE49-F238E27FC236}">
                <a16:creationId xmlns:a16="http://schemas.microsoft.com/office/drawing/2014/main" id="{8DD9EA84-3ECA-4CBA-A870-5DA6B3C21D1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54" y="6408579"/>
            <a:ext cx="1993653" cy="366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894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701</TotalTime>
  <Words>540</Words>
  <Application>Microsoft Office PowerPoint</Application>
  <PresentationFormat>Widescreen</PresentationFormat>
  <Paragraphs>110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Bookman Old Style</vt:lpstr>
      <vt:lpstr>Calibri</vt:lpstr>
      <vt:lpstr>Franklin Gothic Book</vt:lpstr>
      <vt:lpstr>Wingdings</vt:lpstr>
      <vt:lpstr>1_RetrospectVTI</vt:lpstr>
      <vt:lpstr>PowerPoint Presentation</vt:lpstr>
      <vt:lpstr>Descriptive Stats and Visualization</vt:lpstr>
      <vt:lpstr>STATISTICS AND ITS TYPES</vt:lpstr>
      <vt:lpstr>CENTRAL TENDENCY</vt:lpstr>
      <vt:lpstr>SHAPE </vt:lpstr>
      <vt:lpstr>SKEWNESS</vt:lpstr>
      <vt:lpstr>KURTOSIS</vt:lpstr>
      <vt:lpstr>VARIANCE &amp; STD.DEVIATION</vt:lpstr>
      <vt:lpstr>RANGE &amp; INTERQUARTILE RANGE</vt:lpstr>
      <vt:lpstr>PowerPoint Presentation</vt:lpstr>
      <vt:lpstr>ABOUT DATASET</vt:lpstr>
      <vt:lpstr>DATA CLEANING</vt:lpstr>
      <vt:lpstr>DATASET AFTER CLEANING</vt:lpstr>
      <vt:lpstr>OUTLIERS</vt:lpstr>
      <vt:lpstr>SALARY</vt:lpstr>
      <vt:lpstr>10th PERCENTAGE</vt:lpstr>
      <vt:lpstr>12th PERCENTAGE</vt:lpstr>
      <vt:lpstr>GENDER</vt:lpstr>
      <vt:lpstr>GENDER</vt:lpstr>
      <vt:lpstr>DESIGNATION</vt:lpstr>
      <vt:lpstr>JOB CITY</vt:lpstr>
      <vt:lpstr>COLLEGE STATE</vt:lpstr>
      <vt:lpstr>SPECIALIZATION</vt:lpstr>
      <vt:lpstr>COLLEGE TIER</vt:lpstr>
      <vt:lpstr>GRADUATION YEAR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Descriptive Stats and Visualization</dc:title>
  <dc:creator>Gaurav</dc:creator>
  <cp:lastModifiedBy>Gaurav</cp:lastModifiedBy>
  <cp:revision>1</cp:revision>
  <dcterms:created xsi:type="dcterms:W3CDTF">2021-11-18T15:02:20Z</dcterms:created>
  <dcterms:modified xsi:type="dcterms:W3CDTF">2021-11-24T08:57:51Z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